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0" r:id="rId2"/>
    <p:sldMasterId id="2147483744" r:id="rId3"/>
  </p:sldMasterIdLst>
  <p:notesMasterIdLst>
    <p:notesMasterId r:id="rId19"/>
  </p:notesMasterIdLst>
  <p:handoutMasterIdLst>
    <p:handoutMasterId r:id="rId20"/>
  </p:handoutMasterIdLst>
  <p:sldIdLst>
    <p:sldId id="317" r:id="rId4"/>
    <p:sldId id="522" r:id="rId5"/>
    <p:sldId id="523" r:id="rId6"/>
    <p:sldId id="515" r:id="rId7"/>
    <p:sldId id="516" r:id="rId8"/>
    <p:sldId id="517" r:id="rId9"/>
    <p:sldId id="518" r:id="rId10"/>
    <p:sldId id="519" r:id="rId11"/>
    <p:sldId id="521" r:id="rId12"/>
    <p:sldId id="504" r:id="rId13"/>
    <p:sldId id="520" r:id="rId14"/>
    <p:sldId id="507" r:id="rId15"/>
    <p:sldId id="510" r:id="rId16"/>
    <p:sldId id="513" r:id="rId17"/>
    <p:sldId id="462" r:id="rId18"/>
  </p:sldIdLst>
  <p:sldSz cx="9144000" cy="6858000" type="screen4x3"/>
  <p:notesSz cx="7010400" cy="9236075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76248B-1860-4254-B91B-164AFDBF6C21}">
          <p14:sldIdLst>
            <p14:sldId id="317"/>
            <p14:sldId id="522"/>
            <p14:sldId id="523"/>
            <p14:sldId id="515"/>
            <p14:sldId id="516"/>
            <p14:sldId id="517"/>
            <p14:sldId id="518"/>
            <p14:sldId id="519"/>
            <p14:sldId id="521"/>
            <p14:sldId id="504"/>
            <p14:sldId id="520"/>
            <p14:sldId id="507"/>
            <p14:sldId id="510"/>
            <p14:sldId id="513"/>
            <p14:sldId id="4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8" userDrawn="1">
          <p15:clr>
            <a:srgbClr val="A4A3A4"/>
          </p15:clr>
        </p15:guide>
        <p15:guide id="2" pos="2257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pos="2160">
          <p15:clr>
            <a:srgbClr val="A4A3A4"/>
          </p15:clr>
        </p15:guide>
        <p15:guide id="7" orient="horz" pos="2968">
          <p15:clr>
            <a:srgbClr val="A4A3A4"/>
          </p15:clr>
        </p15:guide>
        <p15:guide id="8" pos="23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stall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1FF"/>
    <a:srgbClr val="E0E42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9" autoAdjust="0"/>
    <p:restoredTop sz="86105" autoAdjust="0"/>
  </p:normalViewPr>
  <p:slideViewPr>
    <p:cSldViewPr>
      <p:cViewPr varScale="1">
        <p:scale>
          <a:sx n="76" d="100"/>
          <a:sy n="76" d="100"/>
        </p:scale>
        <p:origin x="-1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38"/>
        <p:guide orient="horz" pos="2909"/>
        <p:guide orient="horz" pos="2880"/>
        <p:guide orient="horz" pos="2968"/>
        <p:guide pos="2257"/>
        <p:guide pos="2208"/>
        <p:guide pos="2160"/>
        <p:guide pos="23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911083163215708"/>
                  <c:y val="0.09731740082010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458690580344124"/>
                  <c:y val="0.0472905838846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0211371148051"/>
                  <c:y val="-1.00626399335866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Admin</a:t>
                    </a:r>
                    <a:r>
                      <a:rPr lang="en-US" baseline="0" dirty="0" smtClean="0"/>
                      <a:t> / Service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6481481481479"/>
                      <c:h val="0.1449456869009584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728898123845631"/>
                  <c:y val="-0.02801137078312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676776514046855"/>
                  <c:y val="0.0043530980352695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Sheet2!$A$1:$A$5</c:f>
              <c:strCache>
                <c:ptCount val="5"/>
                <c:pt idx="0">
                  <c:v>Research</c:v>
                </c:pt>
                <c:pt idx="1">
                  <c:v>Teaching</c:v>
                </c:pt>
                <c:pt idx="2">
                  <c:v>Administration and Service</c:v>
                </c:pt>
                <c:pt idx="3">
                  <c:v>Self-Care</c:v>
                </c:pt>
                <c:pt idx="4">
                  <c:v>Relationships</c:v>
                </c:pt>
              </c:strCache>
            </c:strRef>
          </c:cat>
          <c:val>
            <c:numRef>
              <c:f>Sheet2!$B$1:$B$5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6D6EB-6C99-45F6-BBB8-6A6E9509EC4A}" type="doc">
      <dgm:prSet loTypeId="urn:microsoft.com/office/officeart/2009/3/layout/PlusandMinus" loCatId="relationship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2FE15B0-9DD7-4719-BBB3-5DADB4F01FFB}" type="pres">
      <dgm:prSet presAssocID="{0466D6EB-6C99-45F6-BBB8-6A6E9509EC4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B081F-3281-4E12-B272-BC8A00F04176}" type="pres">
      <dgm:prSet presAssocID="{0466D6EB-6C99-45F6-BBB8-6A6E9509EC4A}" presName="Background" presStyleLbl="bgImgPlace1" presStyleIdx="0" presStyleCnt="1" custScaleX="104948" custLinFactNeighborX="-3161" custLinFactNeighborY="-1709"/>
      <dgm:spPr/>
      <dgm:t>
        <a:bodyPr/>
        <a:lstStyle/>
        <a:p>
          <a:endParaRPr lang="en-US"/>
        </a:p>
      </dgm:t>
    </dgm:pt>
    <dgm:pt modelId="{52AD1179-7061-4B60-99FB-7412282A1D99}" type="pres">
      <dgm:prSet presAssocID="{0466D6EB-6C99-45F6-BBB8-6A6E9509EC4A}" presName="ParentText1" presStyleLbl="revTx" presStyleIdx="0" presStyleCnt="2" custLinFactX="16708" custLinFactNeighborX="100000" custLinFactNeighborY="91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F6EF6-9FFD-4A1C-95EF-BB9B583A601B}" type="pres">
      <dgm:prSet presAssocID="{0466D6EB-6C99-45F6-BBB8-6A6E9509EC4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0EFCC-1DA1-44CB-9E4F-DDCE7BBD7F9A}" type="pres">
      <dgm:prSet presAssocID="{0466D6EB-6C99-45F6-BBB8-6A6E9509EC4A}" presName="Plus" presStyleLbl="alignNode1" presStyleIdx="0" presStyleCnt="2"/>
      <dgm:spPr/>
      <dgm:t>
        <a:bodyPr/>
        <a:lstStyle/>
        <a:p>
          <a:endParaRPr lang="en-US"/>
        </a:p>
      </dgm:t>
    </dgm:pt>
    <dgm:pt modelId="{AD7915D8-D213-4F27-8495-B02F8830F0B8}" type="pres">
      <dgm:prSet presAssocID="{0466D6EB-6C99-45F6-BBB8-6A6E9509EC4A}" presName="Minus" presStyleLbl="alignNode1" presStyleIdx="1" presStyleCnt="2"/>
      <dgm:spPr/>
      <dgm:t>
        <a:bodyPr/>
        <a:lstStyle/>
        <a:p>
          <a:endParaRPr lang="en-US"/>
        </a:p>
      </dgm:t>
    </dgm:pt>
    <dgm:pt modelId="{CE28F594-68C4-4C8B-887E-BA5F9D488210}" type="pres">
      <dgm:prSet presAssocID="{0466D6EB-6C99-45F6-BBB8-6A6E9509EC4A}" presName="Divider" presStyleLbl="parChTrans1D1" presStyleIdx="0" presStyleCnt="1" custLinFactX="-12499854" custLinFactNeighborX="-12500000" custLinFactNeighborY="636"/>
      <dgm:spPr/>
      <dgm:t>
        <a:bodyPr/>
        <a:lstStyle/>
        <a:p>
          <a:endParaRPr lang="en-US"/>
        </a:p>
      </dgm:t>
    </dgm:pt>
  </dgm:ptLst>
  <dgm:cxnLst>
    <dgm:cxn modelId="{5EE270F5-9668-5C4D-9716-BACB01E36F04}" type="presOf" srcId="{0466D6EB-6C99-45F6-BBB8-6A6E9509EC4A}" destId="{42FE15B0-9DD7-4719-BBB3-5DADB4F01FFB}" srcOrd="0" destOrd="0" presId="urn:microsoft.com/office/officeart/2009/3/layout/PlusandMinus"/>
    <dgm:cxn modelId="{7D127001-0EDA-3049-9F7F-E206656DD880}" type="presParOf" srcId="{42FE15B0-9DD7-4719-BBB3-5DADB4F01FFB}" destId="{21CB081F-3281-4E12-B272-BC8A00F04176}" srcOrd="0" destOrd="0" presId="urn:microsoft.com/office/officeart/2009/3/layout/PlusandMinus"/>
    <dgm:cxn modelId="{C31ABED1-27B4-0B4C-B4CD-D1029CBEEE7D}" type="presParOf" srcId="{42FE15B0-9DD7-4719-BBB3-5DADB4F01FFB}" destId="{52AD1179-7061-4B60-99FB-7412282A1D99}" srcOrd="1" destOrd="0" presId="urn:microsoft.com/office/officeart/2009/3/layout/PlusandMinus"/>
    <dgm:cxn modelId="{D5F8023D-C1DE-F14C-B5F3-F02D3FCC4166}" type="presParOf" srcId="{42FE15B0-9DD7-4719-BBB3-5DADB4F01FFB}" destId="{C9CF6EF6-9FFD-4A1C-95EF-BB9B583A601B}" srcOrd="2" destOrd="0" presId="urn:microsoft.com/office/officeart/2009/3/layout/PlusandMinus"/>
    <dgm:cxn modelId="{CC29A07C-4D48-C940-96DD-47867BAD8B40}" type="presParOf" srcId="{42FE15B0-9DD7-4719-BBB3-5DADB4F01FFB}" destId="{B060EFCC-1DA1-44CB-9E4F-DDCE7BBD7F9A}" srcOrd="3" destOrd="0" presId="urn:microsoft.com/office/officeart/2009/3/layout/PlusandMinus"/>
    <dgm:cxn modelId="{4B722DDE-8B03-8F45-97B2-A09EB27D0F67}" type="presParOf" srcId="{42FE15B0-9DD7-4719-BBB3-5DADB4F01FFB}" destId="{AD7915D8-D213-4F27-8495-B02F8830F0B8}" srcOrd="4" destOrd="0" presId="urn:microsoft.com/office/officeart/2009/3/layout/PlusandMinus"/>
    <dgm:cxn modelId="{1B71AAF7-1C7A-834D-92D3-1B1A4F1CB285}" type="presParOf" srcId="{42FE15B0-9DD7-4719-BBB3-5DADB4F01FFB}" destId="{CE28F594-68C4-4C8B-887E-BA5F9D48821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F3062-D6FD-E342-B30F-EB169ECAD323}" type="doc">
      <dgm:prSet loTypeId="urn:microsoft.com/office/officeart/2005/8/layout/vList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64FD3-2F84-F94D-AF6B-BF66DEEDCF85}">
      <dgm:prSet phldrT="[Text]"/>
      <dgm:spPr>
        <a:solidFill>
          <a:srgbClr val="E8898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Immediate accountability</a:t>
          </a:r>
          <a:endParaRPr lang="en-US" dirty="0">
            <a:solidFill>
              <a:schemeClr val="tx1"/>
            </a:solidFill>
          </a:endParaRPr>
        </a:p>
      </dgm:t>
    </dgm:pt>
    <dgm:pt modelId="{801F33CF-AB96-AE45-BF99-9CD18F4E26FA}" type="parTrans" cxnId="{37FCE4B8-1F66-0D4A-ABFC-152298D1A0B0}">
      <dgm:prSet/>
      <dgm:spPr/>
      <dgm:t>
        <a:bodyPr/>
        <a:lstStyle/>
        <a:p>
          <a:endParaRPr lang="en-US"/>
        </a:p>
      </dgm:t>
    </dgm:pt>
    <dgm:pt modelId="{512500A6-DA5B-0546-978B-A71D3F9AFF20}" type="sibTrans" cxnId="{37FCE4B8-1F66-0D4A-ABFC-152298D1A0B0}">
      <dgm:prSet/>
      <dgm:spPr/>
      <dgm:t>
        <a:bodyPr/>
        <a:lstStyle/>
        <a:p>
          <a:endParaRPr lang="en-US"/>
        </a:p>
      </dgm:t>
    </dgm:pt>
    <dgm:pt modelId="{A54DF573-3869-A345-922F-9FBB522F12FD}">
      <dgm:prSet phldrT="[Text]"/>
      <dgm:spPr>
        <a:solidFill>
          <a:srgbClr val="F2C8CE">
            <a:alpha val="90000"/>
          </a:srgbClr>
        </a:solidFill>
      </dgm:spPr>
      <dgm:t>
        <a:bodyPr/>
        <a:lstStyle/>
        <a:p>
          <a:r>
            <a:rPr lang="en-US" dirty="0" smtClean="0"/>
            <a:t>Urgent demands</a:t>
          </a:r>
          <a:endParaRPr lang="en-US" dirty="0"/>
        </a:p>
      </dgm:t>
    </dgm:pt>
    <dgm:pt modelId="{A8964F9D-B1A8-0B40-8692-31B5AB7F236A}" type="parTrans" cxnId="{968BC16C-9E2E-7946-8365-8394056ACFBD}">
      <dgm:prSet/>
      <dgm:spPr/>
      <dgm:t>
        <a:bodyPr/>
        <a:lstStyle/>
        <a:p>
          <a:endParaRPr lang="en-US"/>
        </a:p>
      </dgm:t>
    </dgm:pt>
    <dgm:pt modelId="{37CCB7AC-D6E6-674C-9229-01EC12BB317F}" type="sibTrans" cxnId="{968BC16C-9E2E-7946-8365-8394056ACFBD}">
      <dgm:prSet/>
      <dgm:spPr/>
      <dgm:t>
        <a:bodyPr/>
        <a:lstStyle/>
        <a:p>
          <a:endParaRPr lang="en-US"/>
        </a:p>
      </dgm:t>
    </dgm:pt>
    <dgm:pt modelId="{A5288B05-7031-0046-A736-D86B5652121B}">
      <dgm:prSet phldrT="[Text]"/>
      <dgm:spPr>
        <a:solidFill>
          <a:srgbClr val="F2C8CE">
            <a:alpha val="90000"/>
          </a:srgbClr>
        </a:solidFill>
      </dgm:spPr>
      <dgm:t>
        <a:bodyPr/>
        <a:lstStyle/>
        <a:p>
          <a:r>
            <a:rPr lang="en-US" dirty="0" smtClean="0"/>
            <a:t>Admin tasks, teaching, etc.</a:t>
          </a:r>
          <a:endParaRPr lang="en-US" dirty="0"/>
        </a:p>
      </dgm:t>
    </dgm:pt>
    <dgm:pt modelId="{47CBA9F6-91DB-1240-8A6B-353CE1755EBB}" type="parTrans" cxnId="{CA6F40F1-9630-2A40-B8B4-3D9250B6AA76}">
      <dgm:prSet/>
      <dgm:spPr/>
      <dgm:t>
        <a:bodyPr/>
        <a:lstStyle/>
        <a:p>
          <a:endParaRPr lang="en-US"/>
        </a:p>
      </dgm:t>
    </dgm:pt>
    <dgm:pt modelId="{238C7822-84E1-A74A-94A7-E51E75D99136}" type="sibTrans" cxnId="{CA6F40F1-9630-2A40-B8B4-3D9250B6AA76}">
      <dgm:prSet/>
      <dgm:spPr/>
      <dgm:t>
        <a:bodyPr/>
        <a:lstStyle/>
        <a:p>
          <a:endParaRPr lang="en-US"/>
        </a:p>
      </dgm:t>
    </dgm:pt>
    <dgm:pt modelId="{21EE39BC-54A3-744F-9CD2-B06F9B34C6D8}" type="pres">
      <dgm:prSet presAssocID="{E54F3062-D6FD-E342-B30F-EB169ECAD3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A76DC-D8F7-1545-B3B1-2BA22B97E864}" type="pres">
      <dgm:prSet presAssocID="{49264FD3-2F84-F94D-AF6B-BF66DEEDCF85}" presName="linNode" presStyleCnt="0"/>
      <dgm:spPr/>
    </dgm:pt>
    <dgm:pt modelId="{3F1FA41E-560C-2745-A89B-3488B961D743}" type="pres">
      <dgm:prSet presAssocID="{49264FD3-2F84-F94D-AF6B-BF66DEEDCF85}" presName="parentText" presStyleLbl="node1" presStyleIdx="0" presStyleCnt="1" custScaleX="197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4B863-7E99-7941-8954-005522DCFC44}" type="pres">
      <dgm:prSet presAssocID="{49264FD3-2F84-F94D-AF6B-BF66DEEDCF8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FD6E9-D82F-EC47-96CE-62F575CD5659}" type="presOf" srcId="{A5288B05-7031-0046-A736-D86B5652121B}" destId="{76A4B863-7E99-7941-8954-005522DCFC44}" srcOrd="0" destOrd="1" presId="urn:microsoft.com/office/officeart/2005/8/layout/vList5"/>
    <dgm:cxn modelId="{37FCE4B8-1F66-0D4A-ABFC-152298D1A0B0}" srcId="{E54F3062-D6FD-E342-B30F-EB169ECAD323}" destId="{49264FD3-2F84-F94D-AF6B-BF66DEEDCF85}" srcOrd="0" destOrd="0" parTransId="{801F33CF-AB96-AE45-BF99-9CD18F4E26FA}" sibTransId="{512500A6-DA5B-0546-978B-A71D3F9AFF20}"/>
    <dgm:cxn modelId="{CA6F40F1-9630-2A40-B8B4-3D9250B6AA76}" srcId="{49264FD3-2F84-F94D-AF6B-BF66DEEDCF85}" destId="{A5288B05-7031-0046-A736-D86B5652121B}" srcOrd="1" destOrd="0" parTransId="{47CBA9F6-91DB-1240-8A6B-353CE1755EBB}" sibTransId="{238C7822-84E1-A74A-94A7-E51E75D99136}"/>
    <dgm:cxn modelId="{6A2F1DC8-5EE3-8642-88EC-68728BD3EBF3}" type="presOf" srcId="{A54DF573-3869-A345-922F-9FBB522F12FD}" destId="{76A4B863-7E99-7941-8954-005522DCFC44}" srcOrd="0" destOrd="0" presId="urn:microsoft.com/office/officeart/2005/8/layout/vList5"/>
    <dgm:cxn modelId="{968BC16C-9E2E-7946-8365-8394056ACFBD}" srcId="{49264FD3-2F84-F94D-AF6B-BF66DEEDCF85}" destId="{A54DF573-3869-A345-922F-9FBB522F12FD}" srcOrd="0" destOrd="0" parTransId="{A8964F9D-B1A8-0B40-8692-31B5AB7F236A}" sibTransId="{37CCB7AC-D6E6-674C-9229-01EC12BB317F}"/>
    <dgm:cxn modelId="{6198153C-C566-0E46-A00B-91D8BAB4B840}" type="presOf" srcId="{49264FD3-2F84-F94D-AF6B-BF66DEEDCF85}" destId="{3F1FA41E-560C-2745-A89B-3488B961D743}" srcOrd="0" destOrd="0" presId="urn:microsoft.com/office/officeart/2005/8/layout/vList5"/>
    <dgm:cxn modelId="{22EFCFB9-06E4-694E-B2BC-E80FE11FA061}" type="presOf" srcId="{E54F3062-D6FD-E342-B30F-EB169ECAD323}" destId="{21EE39BC-54A3-744F-9CD2-B06F9B34C6D8}" srcOrd="0" destOrd="0" presId="urn:microsoft.com/office/officeart/2005/8/layout/vList5"/>
    <dgm:cxn modelId="{2D7F75B9-6955-7F47-94B9-CF135DF9EF8B}" type="presParOf" srcId="{21EE39BC-54A3-744F-9CD2-B06F9B34C6D8}" destId="{1D0A76DC-D8F7-1545-B3B1-2BA22B97E864}" srcOrd="0" destOrd="0" presId="urn:microsoft.com/office/officeart/2005/8/layout/vList5"/>
    <dgm:cxn modelId="{79C58521-D614-9448-ABC5-2F8A17C15594}" type="presParOf" srcId="{1D0A76DC-D8F7-1545-B3B1-2BA22B97E864}" destId="{3F1FA41E-560C-2745-A89B-3488B961D743}" srcOrd="0" destOrd="0" presId="urn:microsoft.com/office/officeart/2005/8/layout/vList5"/>
    <dgm:cxn modelId="{62A60FA5-9EB3-3E4E-A621-1E65B55BB557}" type="presParOf" srcId="{1D0A76DC-D8F7-1545-B3B1-2BA22B97E864}" destId="{76A4B863-7E99-7941-8954-005522DCFC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F3062-D6FD-E342-B30F-EB169ECAD323}" type="doc">
      <dgm:prSet loTypeId="urn:microsoft.com/office/officeart/2005/8/layout/vList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64FD3-2F84-F94D-AF6B-BF66DEEDCF85}">
      <dgm:prSet phldrT="[Text]"/>
      <dgm:spPr>
        <a:solidFill>
          <a:srgbClr val="E7E87D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Long term accountability</a:t>
          </a:r>
          <a:endParaRPr lang="en-US" dirty="0">
            <a:solidFill>
              <a:srgbClr val="000000"/>
            </a:solidFill>
          </a:endParaRPr>
        </a:p>
      </dgm:t>
    </dgm:pt>
    <dgm:pt modelId="{801F33CF-AB96-AE45-BF99-9CD18F4E26FA}" type="parTrans" cxnId="{37FCE4B8-1F66-0D4A-ABFC-152298D1A0B0}">
      <dgm:prSet/>
      <dgm:spPr/>
      <dgm:t>
        <a:bodyPr/>
        <a:lstStyle/>
        <a:p>
          <a:endParaRPr lang="en-US"/>
        </a:p>
      </dgm:t>
    </dgm:pt>
    <dgm:pt modelId="{512500A6-DA5B-0546-978B-A71D3F9AFF20}" type="sibTrans" cxnId="{37FCE4B8-1F66-0D4A-ABFC-152298D1A0B0}">
      <dgm:prSet/>
      <dgm:spPr/>
      <dgm:t>
        <a:bodyPr/>
        <a:lstStyle/>
        <a:p>
          <a:endParaRPr lang="en-US"/>
        </a:p>
      </dgm:t>
    </dgm:pt>
    <dgm:pt modelId="{A54DF573-3869-A345-922F-9FBB522F12FD}">
      <dgm:prSet phldrT="[Text]"/>
      <dgm:spPr>
        <a:solidFill>
          <a:srgbClr val="F3F4B5">
            <a:alpha val="90000"/>
          </a:srgbClr>
        </a:solidFill>
        <a:ln>
          <a:solidFill>
            <a:srgbClr val="E7E87D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Research program, writing</a:t>
          </a:r>
          <a:endParaRPr lang="en-US" dirty="0"/>
        </a:p>
      </dgm:t>
    </dgm:pt>
    <dgm:pt modelId="{A8964F9D-B1A8-0B40-8692-31B5AB7F236A}" type="parTrans" cxnId="{968BC16C-9E2E-7946-8365-8394056ACFBD}">
      <dgm:prSet/>
      <dgm:spPr/>
      <dgm:t>
        <a:bodyPr/>
        <a:lstStyle/>
        <a:p>
          <a:endParaRPr lang="en-US"/>
        </a:p>
      </dgm:t>
    </dgm:pt>
    <dgm:pt modelId="{37CCB7AC-D6E6-674C-9229-01EC12BB317F}" type="sibTrans" cxnId="{968BC16C-9E2E-7946-8365-8394056ACFBD}">
      <dgm:prSet/>
      <dgm:spPr/>
      <dgm:t>
        <a:bodyPr/>
        <a:lstStyle/>
        <a:p>
          <a:endParaRPr lang="en-US"/>
        </a:p>
      </dgm:t>
    </dgm:pt>
    <dgm:pt modelId="{A5288B05-7031-0046-A736-D86B5652121B}">
      <dgm:prSet phldrT="[Text]"/>
      <dgm:spPr>
        <a:solidFill>
          <a:srgbClr val="F3F4B5">
            <a:alpha val="90000"/>
          </a:srgbClr>
        </a:solidFill>
        <a:ln>
          <a:solidFill>
            <a:srgbClr val="E7E87D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47CBA9F6-91DB-1240-8A6B-353CE1755EBB}" type="parTrans" cxnId="{CA6F40F1-9630-2A40-B8B4-3D9250B6AA76}">
      <dgm:prSet/>
      <dgm:spPr/>
      <dgm:t>
        <a:bodyPr/>
        <a:lstStyle/>
        <a:p>
          <a:endParaRPr lang="en-US"/>
        </a:p>
      </dgm:t>
    </dgm:pt>
    <dgm:pt modelId="{238C7822-84E1-A74A-94A7-E51E75D99136}" type="sibTrans" cxnId="{CA6F40F1-9630-2A40-B8B4-3D9250B6AA76}">
      <dgm:prSet/>
      <dgm:spPr/>
      <dgm:t>
        <a:bodyPr/>
        <a:lstStyle/>
        <a:p>
          <a:endParaRPr lang="en-US"/>
        </a:p>
      </dgm:t>
    </dgm:pt>
    <dgm:pt modelId="{21EE39BC-54A3-744F-9CD2-B06F9B34C6D8}" type="pres">
      <dgm:prSet presAssocID="{E54F3062-D6FD-E342-B30F-EB169ECAD3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A76DC-D8F7-1545-B3B1-2BA22B97E864}" type="pres">
      <dgm:prSet presAssocID="{49264FD3-2F84-F94D-AF6B-BF66DEEDCF85}" presName="linNode" presStyleCnt="0"/>
      <dgm:spPr/>
    </dgm:pt>
    <dgm:pt modelId="{3F1FA41E-560C-2745-A89B-3488B961D743}" type="pres">
      <dgm:prSet presAssocID="{49264FD3-2F84-F94D-AF6B-BF66DEEDCF85}" presName="parentText" presStyleLbl="node1" presStyleIdx="0" presStyleCnt="1" custScaleX="197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4B863-7E99-7941-8954-005522DCFC44}" type="pres">
      <dgm:prSet presAssocID="{49264FD3-2F84-F94D-AF6B-BF66DEEDCF8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FA5FD-2C8C-2640-9A89-A4BBA19B7F93}" type="presOf" srcId="{49264FD3-2F84-F94D-AF6B-BF66DEEDCF85}" destId="{3F1FA41E-560C-2745-A89B-3488B961D743}" srcOrd="0" destOrd="0" presId="urn:microsoft.com/office/officeart/2005/8/layout/vList5"/>
    <dgm:cxn modelId="{B21F6DA5-A514-F149-B154-326014D73BD0}" type="presOf" srcId="{A5288B05-7031-0046-A736-D86B5652121B}" destId="{76A4B863-7E99-7941-8954-005522DCFC44}" srcOrd="0" destOrd="1" presId="urn:microsoft.com/office/officeart/2005/8/layout/vList5"/>
    <dgm:cxn modelId="{37FCE4B8-1F66-0D4A-ABFC-152298D1A0B0}" srcId="{E54F3062-D6FD-E342-B30F-EB169ECAD323}" destId="{49264FD3-2F84-F94D-AF6B-BF66DEEDCF85}" srcOrd="0" destOrd="0" parTransId="{801F33CF-AB96-AE45-BF99-9CD18F4E26FA}" sibTransId="{512500A6-DA5B-0546-978B-A71D3F9AFF20}"/>
    <dgm:cxn modelId="{826852A3-40AE-254E-9D63-58B977C8BCE7}" type="presOf" srcId="{A54DF573-3869-A345-922F-9FBB522F12FD}" destId="{76A4B863-7E99-7941-8954-005522DCFC44}" srcOrd="0" destOrd="0" presId="urn:microsoft.com/office/officeart/2005/8/layout/vList5"/>
    <dgm:cxn modelId="{7468CAC2-D67C-E041-89B6-6FF1B0FB21BC}" type="presOf" srcId="{E54F3062-D6FD-E342-B30F-EB169ECAD323}" destId="{21EE39BC-54A3-744F-9CD2-B06F9B34C6D8}" srcOrd="0" destOrd="0" presId="urn:microsoft.com/office/officeart/2005/8/layout/vList5"/>
    <dgm:cxn modelId="{CA6F40F1-9630-2A40-B8B4-3D9250B6AA76}" srcId="{49264FD3-2F84-F94D-AF6B-BF66DEEDCF85}" destId="{A5288B05-7031-0046-A736-D86B5652121B}" srcOrd="1" destOrd="0" parTransId="{47CBA9F6-91DB-1240-8A6B-353CE1755EBB}" sibTransId="{238C7822-84E1-A74A-94A7-E51E75D99136}"/>
    <dgm:cxn modelId="{968BC16C-9E2E-7946-8365-8394056ACFBD}" srcId="{49264FD3-2F84-F94D-AF6B-BF66DEEDCF85}" destId="{A54DF573-3869-A345-922F-9FBB522F12FD}" srcOrd="0" destOrd="0" parTransId="{A8964F9D-B1A8-0B40-8692-31B5AB7F236A}" sibTransId="{37CCB7AC-D6E6-674C-9229-01EC12BB317F}"/>
    <dgm:cxn modelId="{AE924871-1D90-764F-802B-DB65A641C3DB}" type="presParOf" srcId="{21EE39BC-54A3-744F-9CD2-B06F9B34C6D8}" destId="{1D0A76DC-D8F7-1545-B3B1-2BA22B97E864}" srcOrd="0" destOrd="0" presId="urn:microsoft.com/office/officeart/2005/8/layout/vList5"/>
    <dgm:cxn modelId="{ADC1F816-F893-9E44-A626-A9D127074D0E}" type="presParOf" srcId="{1D0A76DC-D8F7-1545-B3B1-2BA22B97E864}" destId="{3F1FA41E-560C-2745-A89B-3488B961D743}" srcOrd="0" destOrd="0" presId="urn:microsoft.com/office/officeart/2005/8/layout/vList5"/>
    <dgm:cxn modelId="{A5E7A0CA-BA50-824C-AFE8-9F167F48085A}" type="presParOf" srcId="{1D0A76DC-D8F7-1545-B3B1-2BA22B97E864}" destId="{76A4B863-7E99-7941-8954-005522DCFC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F3062-D6FD-E342-B30F-EB169ECAD323}" type="doc">
      <dgm:prSet loTypeId="urn:microsoft.com/office/officeart/2005/8/layout/vList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64FD3-2F84-F94D-AF6B-BF66DEEDCF85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No accountability</a:t>
          </a:r>
          <a:endParaRPr lang="en-US" dirty="0">
            <a:solidFill>
              <a:srgbClr val="000000"/>
            </a:solidFill>
          </a:endParaRPr>
        </a:p>
      </dgm:t>
    </dgm:pt>
    <dgm:pt modelId="{801F33CF-AB96-AE45-BF99-9CD18F4E26FA}" type="parTrans" cxnId="{37FCE4B8-1F66-0D4A-ABFC-152298D1A0B0}">
      <dgm:prSet/>
      <dgm:spPr/>
      <dgm:t>
        <a:bodyPr/>
        <a:lstStyle/>
        <a:p>
          <a:endParaRPr lang="en-US"/>
        </a:p>
      </dgm:t>
    </dgm:pt>
    <dgm:pt modelId="{512500A6-DA5B-0546-978B-A71D3F9AFF20}" type="sibTrans" cxnId="{37FCE4B8-1F66-0D4A-ABFC-152298D1A0B0}">
      <dgm:prSet/>
      <dgm:spPr/>
      <dgm:t>
        <a:bodyPr/>
        <a:lstStyle/>
        <a:p>
          <a:endParaRPr lang="en-US"/>
        </a:p>
      </dgm:t>
    </dgm:pt>
    <dgm:pt modelId="{A54DF573-3869-A345-922F-9FBB522F12FD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500" dirty="0" smtClean="0"/>
            <a:t>Health</a:t>
          </a:r>
          <a:endParaRPr lang="en-US" sz="2500" dirty="0"/>
        </a:p>
      </dgm:t>
    </dgm:pt>
    <dgm:pt modelId="{A8964F9D-B1A8-0B40-8692-31B5AB7F236A}" type="parTrans" cxnId="{968BC16C-9E2E-7946-8365-8394056ACFBD}">
      <dgm:prSet/>
      <dgm:spPr/>
      <dgm:t>
        <a:bodyPr/>
        <a:lstStyle/>
        <a:p>
          <a:endParaRPr lang="en-US"/>
        </a:p>
      </dgm:t>
    </dgm:pt>
    <dgm:pt modelId="{37CCB7AC-D6E6-674C-9229-01EC12BB317F}" type="sibTrans" cxnId="{968BC16C-9E2E-7946-8365-8394056ACFBD}">
      <dgm:prSet/>
      <dgm:spPr/>
      <dgm:t>
        <a:bodyPr/>
        <a:lstStyle/>
        <a:p>
          <a:endParaRPr lang="en-US"/>
        </a:p>
      </dgm:t>
    </dgm:pt>
    <dgm:pt modelId="{A5288B05-7031-0046-A736-D86B5652121B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500" dirty="0" smtClean="0"/>
            <a:t>Self-care</a:t>
          </a:r>
          <a:endParaRPr lang="en-US" sz="2500" dirty="0"/>
        </a:p>
      </dgm:t>
    </dgm:pt>
    <dgm:pt modelId="{47CBA9F6-91DB-1240-8A6B-353CE1755EBB}" type="parTrans" cxnId="{CA6F40F1-9630-2A40-B8B4-3D9250B6AA76}">
      <dgm:prSet/>
      <dgm:spPr/>
      <dgm:t>
        <a:bodyPr/>
        <a:lstStyle/>
        <a:p>
          <a:endParaRPr lang="en-US"/>
        </a:p>
      </dgm:t>
    </dgm:pt>
    <dgm:pt modelId="{238C7822-84E1-A74A-94A7-E51E75D99136}" type="sibTrans" cxnId="{CA6F40F1-9630-2A40-B8B4-3D9250B6AA76}">
      <dgm:prSet/>
      <dgm:spPr/>
      <dgm:t>
        <a:bodyPr/>
        <a:lstStyle/>
        <a:p>
          <a:endParaRPr lang="en-US"/>
        </a:p>
      </dgm:t>
    </dgm:pt>
    <dgm:pt modelId="{21EE39BC-54A3-744F-9CD2-B06F9B34C6D8}" type="pres">
      <dgm:prSet presAssocID="{E54F3062-D6FD-E342-B30F-EB169ECAD3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A76DC-D8F7-1545-B3B1-2BA22B97E864}" type="pres">
      <dgm:prSet presAssocID="{49264FD3-2F84-F94D-AF6B-BF66DEEDCF85}" presName="linNode" presStyleCnt="0"/>
      <dgm:spPr/>
    </dgm:pt>
    <dgm:pt modelId="{3F1FA41E-560C-2745-A89B-3488B961D743}" type="pres">
      <dgm:prSet presAssocID="{49264FD3-2F84-F94D-AF6B-BF66DEEDCF85}" presName="parentText" presStyleLbl="node1" presStyleIdx="0" presStyleCnt="1" custScaleX="197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4B863-7E99-7941-8954-005522DCFC44}" type="pres">
      <dgm:prSet presAssocID="{49264FD3-2F84-F94D-AF6B-BF66DEEDCF8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D9219-AE40-1A46-8937-C9F476F7D7C4}" type="presOf" srcId="{E54F3062-D6FD-E342-B30F-EB169ECAD323}" destId="{21EE39BC-54A3-744F-9CD2-B06F9B34C6D8}" srcOrd="0" destOrd="0" presId="urn:microsoft.com/office/officeart/2005/8/layout/vList5"/>
    <dgm:cxn modelId="{37FCE4B8-1F66-0D4A-ABFC-152298D1A0B0}" srcId="{E54F3062-D6FD-E342-B30F-EB169ECAD323}" destId="{49264FD3-2F84-F94D-AF6B-BF66DEEDCF85}" srcOrd="0" destOrd="0" parTransId="{801F33CF-AB96-AE45-BF99-9CD18F4E26FA}" sibTransId="{512500A6-DA5B-0546-978B-A71D3F9AFF20}"/>
    <dgm:cxn modelId="{78AB9E2B-E24C-1045-9960-C9E5674D1A48}" type="presOf" srcId="{A5288B05-7031-0046-A736-D86B5652121B}" destId="{76A4B863-7E99-7941-8954-005522DCFC44}" srcOrd="0" destOrd="1" presId="urn:microsoft.com/office/officeart/2005/8/layout/vList5"/>
    <dgm:cxn modelId="{CA6F40F1-9630-2A40-B8B4-3D9250B6AA76}" srcId="{49264FD3-2F84-F94D-AF6B-BF66DEEDCF85}" destId="{A5288B05-7031-0046-A736-D86B5652121B}" srcOrd="1" destOrd="0" parTransId="{47CBA9F6-91DB-1240-8A6B-353CE1755EBB}" sibTransId="{238C7822-84E1-A74A-94A7-E51E75D99136}"/>
    <dgm:cxn modelId="{2D858FBA-F436-E349-974D-81F30CDB65E4}" type="presOf" srcId="{49264FD3-2F84-F94D-AF6B-BF66DEEDCF85}" destId="{3F1FA41E-560C-2745-A89B-3488B961D743}" srcOrd="0" destOrd="0" presId="urn:microsoft.com/office/officeart/2005/8/layout/vList5"/>
    <dgm:cxn modelId="{968BC16C-9E2E-7946-8365-8394056ACFBD}" srcId="{49264FD3-2F84-F94D-AF6B-BF66DEEDCF85}" destId="{A54DF573-3869-A345-922F-9FBB522F12FD}" srcOrd="0" destOrd="0" parTransId="{A8964F9D-B1A8-0B40-8692-31B5AB7F236A}" sibTransId="{37CCB7AC-D6E6-674C-9229-01EC12BB317F}"/>
    <dgm:cxn modelId="{2A0CA007-B8BF-2743-8F31-A4E2CE6CA965}" type="presOf" srcId="{A54DF573-3869-A345-922F-9FBB522F12FD}" destId="{76A4B863-7E99-7941-8954-005522DCFC44}" srcOrd="0" destOrd="0" presId="urn:microsoft.com/office/officeart/2005/8/layout/vList5"/>
    <dgm:cxn modelId="{F7F446A4-7922-1E4F-8182-554227411558}" type="presParOf" srcId="{21EE39BC-54A3-744F-9CD2-B06F9B34C6D8}" destId="{1D0A76DC-D8F7-1545-B3B1-2BA22B97E864}" srcOrd="0" destOrd="0" presId="urn:microsoft.com/office/officeart/2005/8/layout/vList5"/>
    <dgm:cxn modelId="{FAC630F3-4F92-FE40-9BDA-E630C0584611}" type="presParOf" srcId="{1D0A76DC-D8F7-1545-B3B1-2BA22B97E864}" destId="{3F1FA41E-560C-2745-A89B-3488B961D743}" srcOrd="0" destOrd="0" presId="urn:microsoft.com/office/officeart/2005/8/layout/vList5"/>
    <dgm:cxn modelId="{A176B1E6-A32B-7846-AC0E-B19017D88D08}" type="presParOf" srcId="{1D0A76DC-D8F7-1545-B3B1-2BA22B97E864}" destId="{76A4B863-7E99-7941-8954-005522DCFC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D3427-37F3-4A03-9A67-09B8C4F4F8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D6C99-C5C7-4EBD-8635-A1A3448F34F5}">
      <dgm:prSet phldrT="[Text]"/>
      <dgm:spPr/>
      <dgm:t>
        <a:bodyPr/>
        <a:lstStyle/>
        <a:p>
          <a:r>
            <a:rPr lang="en-US" dirty="0" smtClean="0"/>
            <a:t>More work than time</a:t>
          </a:r>
          <a:endParaRPr lang="en-US" dirty="0"/>
        </a:p>
      </dgm:t>
    </dgm:pt>
    <dgm:pt modelId="{67FFD2D8-EEFF-44C6-871B-30174DA9D075}" type="parTrans" cxnId="{EF012FD3-4146-4315-9E35-DF4865B62992}">
      <dgm:prSet/>
      <dgm:spPr/>
      <dgm:t>
        <a:bodyPr/>
        <a:lstStyle/>
        <a:p>
          <a:endParaRPr lang="en-US"/>
        </a:p>
      </dgm:t>
    </dgm:pt>
    <dgm:pt modelId="{174D0A5E-8097-4A7E-A1F4-EB85EAC49DE4}" type="sibTrans" cxnId="{EF012FD3-4146-4315-9E35-DF4865B62992}">
      <dgm:prSet/>
      <dgm:spPr/>
      <dgm:t>
        <a:bodyPr/>
        <a:lstStyle/>
        <a:p>
          <a:endParaRPr lang="en-US"/>
        </a:p>
      </dgm:t>
    </dgm:pt>
    <dgm:pt modelId="{31260260-F46E-47B7-859E-3EA1A45A01A9}">
      <dgm:prSet phldrT="[Text]"/>
      <dgm:spPr/>
      <dgm:t>
        <a:bodyPr/>
        <a:lstStyle/>
        <a:p>
          <a:r>
            <a:rPr lang="en-US" dirty="0" smtClean="0"/>
            <a:t>You make choices</a:t>
          </a:r>
          <a:endParaRPr lang="en-US" dirty="0"/>
        </a:p>
      </dgm:t>
    </dgm:pt>
    <dgm:pt modelId="{297ABBEE-B637-4B77-9A2C-7E52F5344217}" type="parTrans" cxnId="{367D53C9-588E-4809-B4F9-0F1CEB3DEC47}">
      <dgm:prSet/>
      <dgm:spPr/>
      <dgm:t>
        <a:bodyPr/>
        <a:lstStyle/>
        <a:p>
          <a:endParaRPr lang="en-US"/>
        </a:p>
      </dgm:t>
    </dgm:pt>
    <dgm:pt modelId="{833EDEE4-F187-4F64-AF1E-38368307EC63}" type="sibTrans" cxnId="{367D53C9-588E-4809-B4F9-0F1CEB3DEC47}">
      <dgm:prSet/>
      <dgm:spPr/>
      <dgm:t>
        <a:bodyPr/>
        <a:lstStyle/>
        <a:p>
          <a:endParaRPr lang="en-US"/>
        </a:p>
      </dgm:t>
    </dgm:pt>
    <dgm:pt modelId="{BB3D8B42-3901-4399-9646-AAACEAD4473A}">
      <dgm:prSet phldrT="[Text]"/>
      <dgm:spPr/>
      <dgm:t>
        <a:bodyPr/>
        <a:lstStyle/>
        <a:p>
          <a:r>
            <a:rPr lang="en-US" dirty="0" smtClean="0"/>
            <a:t>Do it differently</a:t>
          </a:r>
          <a:endParaRPr lang="en-US" dirty="0"/>
        </a:p>
      </dgm:t>
    </dgm:pt>
    <dgm:pt modelId="{0F3357F9-1E71-4FDD-8AAD-7CE496596C28}" type="parTrans" cxnId="{C143E227-68A8-49CC-BA07-972BCC9B046C}">
      <dgm:prSet/>
      <dgm:spPr/>
      <dgm:t>
        <a:bodyPr/>
        <a:lstStyle/>
        <a:p>
          <a:endParaRPr lang="en-US"/>
        </a:p>
      </dgm:t>
    </dgm:pt>
    <dgm:pt modelId="{5575E5A3-8244-4FA5-BBE9-B3CFCAD59A58}" type="sibTrans" cxnId="{C143E227-68A8-49CC-BA07-972BCC9B046C}">
      <dgm:prSet/>
      <dgm:spPr/>
      <dgm:t>
        <a:bodyPr/>
        <a:lstStyle/>
        <a:p>
          <a:endParaRPr lang="en-US"/>
        </a:p>
      </dgm:t>
    </dgm:pt>
    <dgm:pt modelId="{3A62BAFC-0C69-4928-8C0F-A2F0A8965FFB}">
      <dgm:prSet/>
      <dgm:spPr/>
      <dgm:t>
        <a:bodyPr/>
        <a:lstStyle/>
        <a:p>
          <a:r>
            <a:rPr lang="en-US" dirty="0" smtClean="0"/>
            <a:t>Tasks are flexible</a:t>
          </a:r>
          <a:endParaRPr lang="en-US" dirty="0"/>
        </a:p>
      </dgm:t>
    </dgm:pt>
    <dgm:pt modelId="{B9009D21-154C-4ADD-B079-8D3F06D5B3FC}" type="parTrans" cxnId="{4E98D758-7386-4E4D-867D-239298D37CC7}">
      <dgm:prSet/>
      <dgm:spPr/>
    </dgm:pt>
    <dgm:pt modelId="{EFFEEB34-4152-4B11-B659-64B692F9E86F}" type="sibTrans" cxnId="{4E98D758-7386-4E4D-867D-239298D37CC7}">
      <dgm:prSet/>
      <dgm:spPr/>
    </dgm:pt>
    <dgm:pt modelId="{B5037E5D-5C08-40BC-8EAE-1108D120BFDA}">
      <dgm:prSet/>
      <dgm:spPr/>
      <dgm:t>
        <a:bodyPr/>
        <a:lstStyle/>
        <a:p>
          <a:r>
            <a:rPr lang="en-US" dirty="0" smtClean="0"/>
            <a:t>W/LB doesn’t happen, you do it</a:t>
          </a:r>
          <a:endParaRPr lang="en-US" dirty="0"/>
        </a:p>
      </dgm:t>
    </dgm:pt>
    <dgm:pt modelId="{C392BE8A-3206-4648-8E00-9687068B7C8D}" type="parTrans" cxnId="{B8F15221-4B39-4602-8F96-2E3CE8B9D078}">
      <dgm:prSet/>
      <dgm:spPr/>
    </dgm:pt>
    <dgm:pt modelId="{8B1A9DC8-8624-46C6-8FBA-FFE7A372A2D5}" type="sibTrans" cxnId="{B8F15221-4B39-4602-8F96-2E3CE8B9D078}">
      <dgm:prSet/>
      <dgm:spPr/>
    </dgm:pt>
    <dgm:pt modelId="{6FB29D2F-68E5-4325-A2FB-C5D4E38B56DA}" type="pres">
      <dgm:prSet presAssocID="{913D3427-37F3-4A03-9A67-09B8C4F4F8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03949BA-5D56-4490-B5D0-040E5D199E85}" type="pres">
      <dgm:prSet presAssocID="{913D3427-37F3-4A03-9A67-09B8C4F4F872}" presName="Name1" presStyleCnt="0"/>
      <dgm:spPr/>
    </dgm:pt>
    <dgm:pt modelId="{2155691E-816D-42F8-8878-7B6C2F75B7E5}" type="pres">
      <dgm:prSet presAssocID="{913D3427-37F3-4A03-9A67-09B8C4F4F872}" presName="cycle" presStyleCnt="0"/>
      <dgm:spPr/>
    </dgm:pt>
    <dgm:pt modelId="{A7C4CD2A-659C-4E8F-8729-770293962EF1}" type="pres">
      <dgm:prSet presAssocID="{913D3427-37F3-4A03-9A67-09B8C4F4F872}" presName="srcNode" presStyleLbl="node1" presStyleIdx="0" presStyleCnt="5"/>
      <dgm:spPr/>
    </dgm:pt>
    <dgm:pt modelId="{E729C437-E531-42FC-819B-451623E12589}" type="pres">
      <dgm:prSet presAssocID="{913D3427-37F3-4A03-9A67-09B8C4F4F872}" presName="conn" presStyleLbl="parChTrans1D2" presStyleIdx="0" presStyleCnt="1"/>
      <dgm:spPr/>
      <dgm:t>
        <a:bodyPr/>
        <a:lstStyle/>
        <a:p>
          <a:endParaRPr lang="en-US"/>
        </a:p>
      </dgm:t>
    </dgm:pt>
    <dgm:pt modelId="{CD8329C5-CAE9-4875-AC24-1520B1CB6D47}" type="pres">
      <dgm:prSet presAssocID="{913D3427-37F3-4A03-9A67-09B8C4F4F872}" presName="extraNode" presStyleLbl="node1" presStyleIdx="0" presStyleCnt="5"/>
      <dgm:spPr/>
    </dgm:pt>
    <dgm:pt modelId="{22C8C124-BD8C-434D-859B-7B477D7C9070}" type="pres">
      <dgm:prSet presAssocID="{913D3427-37F3-4A03-9A67-09B8C4F4F872}" presName="dstNode" presStyleLbl="node1" presStyleIdx="0" presStyleCnt="5"/>
      <dgm:spPr/>
    </dgm:pt>
    <dgm:pt modelId="{1B249619-7002-49E1-A55B-082F03C051F4}" type="pres">
      <dgm:prSet presAssocID="{DBAD6C99-C5C7-4EBD-8635-A1A3448F34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6FFD7-BF4A-4C2D-9E4B-5E73273E1B8D}" type="pres">
      <dgm:prSet presAssocID="{DBAD6C99-C5C7-4EBD-8635-A1A3448F34F5}" presName="accent_1" presStyleCnt="0"/>
      <dgm:spPr/>
    </dgm:pt>
    <dgm:pt modelId="{15C51E1D-E6C1-47B7-A533-261C86EF094F}" type="pres">
      <dgm:prSet presAssocID="{DBAD6C99-C5C7-4EBD-8635-A1A3448F34F5}" presName="accentRepeatNode" presStyleLbl="solidFgAcc1" presStyleIdx="0" presStyleCnt="5"/>
      <dgm:spPr/>
    </dgm:pt>
    <dgm:pt modelId="{53ED040E-E71D-4E1A-A307-4CFADD776D95}" type="pres">
      <dgm:prSet presAssocID="{31260260-F46E-47B7-859E-3EA1A45A01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2E8A5-F9AD-4651-B970-A06ADA1D4108}" type="pres">
      <dgm:prSet presAssocID="{31260260-F46E-47B7-859E-3EA1A45A01A9}" presName="accent_2" presStyleCnt="0"/>
      <dgm:spPr/>
    </dgm:pt>
    <dgm:pt modelId="{CA3DBB28-E10A-4A55-B145-456C59FB8C8D}" type="pres">
      <dgm:prSet presAssocID="{31260260-F46E-47B7-859E-3EA1A45A01A9}" presName="accentRepeatNode" presStyleLbl="solidFgAcc1" presStyleIdx="1" presStyleCnt="5"/>
      <dgm:spPr/>
    </dgm:pt>
    <dgm:pt modelId="{61B4B772-AA9F-4F13-8899-2A5796CD8C3F}" type="pres">
      <dgm:prSet presAssocID="{BB3D8B42-3901-4399-9646-AAACEAD4473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57B65-D825-4D5D-840A-C412F1103D4B}" type="pres">
      <dgm:prSet presAssocID="{BB3D8B42-3901-4399-9646-AAACEAD4473A}" presName="accent_3" presStyleCnt="0"/>
      <dgm:spPr/>
    </dgm:pt>
    <dgm:pt modelId="{00A14615-9A86-4570-A693-3A8F37686036}" type="pres">
      <dgm:prSet presAssocID="{BB3D8B42-3901-4399-9646-AAACEAD4473A}" presName="accentRepeatNode" presStyleLbl="solidFgAcc1" presStyleIdx="2" presStyleCnt="5"/>
      <dgm:spPr/>
    </dgm:pt>
    <dgm:pt modelId="{1A949BE9-3040-4A95-8E99-F76AE6F479BF}" type="pres">
      <dgm:prSet presAssocID="{3A62BAFC-0C69-4928-8C0F-A2F0A8965FF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C346C-2648-4E8B-B2D3-1018A39F698E}" type="pres">
      <dgm:prSet presAssocID="{3A62BAFC-0C69-4928-8C0F-A2F0A8965FFB}" presName="accent_4" presStyleCnt="0"/>
      <dgm:spPr/>
    </dgm:pt>
    <dgm:pt modelId="{6A0BD220-CF3B-4893-A438-A1DA92624551}" type="pres">
      <dgm:prSet presAssocID="{3A62BAFC-0C69-4928-8C0F-A2F0A8965FFB}" presName="accentRepeatNode" presStyleLbl="solidFgAcc1" presStyleIdx="3" presStyleCnt="5"/>
      <dgm:spPr/>
    </dgm:pt>
    <dgm:pt modelId="{67CD1AC8-DC02-4D20-90C3-164DF93021D7}" type="pres">
      <dgm:prSet presAssocID="{B5037E5D-5C08-40BC-8EAE-1108D120BFD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FF509-C1AB-40F4-8A08-63FEE9F53D60}" type="pres">
      <dgm:prSet presAssocID="{B5037E5D-5C08-40BC-8EAE-1108D120BFDA}" presName="accent_5" presStyleCnt="0"/>
      <dgm:spPr/>
    </dgm:pt>
    <dgm:pt modelId="{04A7E74F-27D2-47ED-9561-2A565BC88233}" type="pres">
      <dgm:prSet presAssocID="{B5037E5D-5C08-40BC-8EAE-1108D120BFDA}" presName="accentRepeatNode" presStyleLbl="solidFgAcc1" presStyleIdx="4" presStyleCnt="5"/>
      <dgm:spPr/>
    </dgm:pt>
  </dgm:ptLst>
  <dgm:cxnLst>
    <dgm:cxn modelId="{B8F15221-4B39-4602-8F96-2E3CE8B9D078}" srcId="{913D3427-37F3-4A03-9A67-09B8C4F4F872}" destId="{B5037E5D-5C08-40BC-8EAE-1108D120BFDA}" srcOrd="4" destOrd="0" parTransId="{C392BE8A-3206-4648-8E00-9687068B7C8D}" sibTransId="{8B1A9DC8-8624-46C6-8FBA-FFE7A372A2D5}"/>
    <dgm:cxn modelId="{2216EF45-5C23-4C75-A370-5994B2F01558}" type="presOf" srcId="{3A62BAFC-0C69-4928-8C0F-A2F0A8965FFB}" destId="{1A949BE9-3040-4A95-8E99-F76AE6F479BF}" srcOrd="0" destOrd="0" presId="urn:microsoft.com/office/officeart/2008/layout/VerticalCurvedList"/>
    <dgm:cxn modelId="{EF012FD3-4146-4315-9E35-DF4865B62992}" srcId="{913D3427-37F3-4A03-9A67-09B8C4F4F872}" destId="{DBAD6C99-C5C7-4EBD-8635-A1A3448F34F5}" srcOrd="0" destOrd="0" parTransId="{67FFD2D8-EEFF-44C6-871B-30174DA9D075}" sibTransId="{174D0A5E-8097-4A7E-A1F4-EB85EAC49DE4}"/>
    <dgm:cxn modelId="{367D53C9-588E-4809-B4F9-0F1CEB3DEC47}" srcId="{913D3427-37F3-4A03-9A67-09B8C4F4F872}" destId="{31260260-F46E-47B7-859E-3EA1A45A01A9}" srcOrd="1" destOrd="0" parTransId="{297ABBEE-B637-4B77-9A2C-7E52F5344217}" sibTransId="{833EDEE4-F187-4F64-AF1E-38368307EC63}"/>
    <dgm:cxn modelId="{4E98D758-7386-4E4D-867D-239298D37CC7}" srcId="{913D3427-37F3-4A03-9A67-09B8C4F4F872}" destId="{3A62BAFC-0C69-4928-8C0F-A2F0A8965FFB}" srcOrd="3" destOrd="0" parTransId="{B9009D21-154C-4ADD-B079-8D3F06D5B3FC}" sibTransId="{EFFEEB34-4152-4B11-B659-64B692F9E86F}"/>
    <dgm:cxn modelId="{A5ADF6CC-1C42-4090-A06F-089E2D68CA62}" type="presOf" srcId="{B5037E5D-5C08-40BC-8EAE-1108D120BFDA}" destId="{67CD1AC8-DC02-4D20-90C3-164DF93021D7}" srcOrd="0" destOrd="0" presId="urn:microsoft.com/office/officeart/2008/layout/VerticalCurvedList"/>
    <dgm:cxn modelId="{C143E227-68A8-49CC-BA07-972BCC9B046C}" srcId="{913D3427-37F3-4A03-9A67-09B8C4F4F872}" destId="{BB3D8B42-3901-4399-9646-AAACEAD4473A}" srcOrd="2" destOrd="0" parTransId="{0F3357F9-1E71-4FDD-8AAD-7CE496596C28}" sibTransId="{5575E5A3-8244-4FA5-BBE9-B3CFCAD59A58}"/>
    <dgm:cxn modelId="{98F6C008-CECD-4F71-BCEF-EEB716ED119D}" type="presOf" srcId="{174D0A5E-8097-4A7E-A1F4-EB85EAC49DE4}" destId="{E729C437-E531-42FC-819B-451623E12589}" srcOrd="0" destOrd="0" presId="urn:microsoft.com/office/officeart/2008/layout/VerticalCurvedList"/>
    <dgm:cxn modelId="{B7680799-09D2-4AF3-8760-08DAD8A7DBD7}" type="presOf" srcId="{31260260-F46E-47B7-859E-3EA1A45A01A9}" destId="{53ED040E-E71D-4E1A-A307-4CFADD776D95}" srcOrd="0" destOrd="0" presId="urn:microsoft.com/office/officeart/2008/layout/VerticalCurvedList"/>
    <dgm:cxn modelId="{61F725F3-917D-4D68-AFE0-1C7FBAC3E443}" type="presOf" srcId="{BB3D8B42-3901-4399-9646-AAACEAD4473A}" destId="{61B4B772-AA9F-4F13-8899-2A5796CD8C3F}" srcOrd="0" destOrd="0" presId="urn:microsoft.com/office/officeart/2008/layout/VerticalCurvedList"/>
    <dgm:cxn modelId="{EC8678D4-2F92-44CB-9977-9063E96C4ACA}" type="presOf" srcId="{913D3427-37F3-4A03-9A67-09B8C4F4F872}" destId="{6FB29D2F-68E5-4325-A2FB-C5D4E38B56DA}" srcOrd="0" destOrd="0" presId="urn:microsoft.com/office/officeart/2008/layout/VerticalCurvedList"/>
    <dgm:cxn modelId="{7C2CB0B2-2337-44EE-B284-94AF5B3DE8C5}" type="presOf" srcId="{DBAD6C99-C5C7-4EBD-8635-A1A3448F34F5}" destId="{1B249619-7002-49E1-A55B-082F03C051F4}" srcOrd="0" destOrd="0" presId="urn:microsoft.com/office/officeart/2008/layout/VerticalCurvedList"/>
    <dgm:cxn modelId="{53A0C37A-FC0B-42EB-A4FD-88F6732113AF}" type="presParOf" srcId="{6FB29D2F-68E5-4325-A2FB-C5D4E38B56DA}" destId="{603949BA-5D56-4490-B5D0-040E5D199E85}" srcOrd="0" destOrd="0" presId="urn:microsoft.com/office/officeart/2008/layout/VerticalCurvedList"/>
    <dgm:cxn modelId="{087AB50A-86FD-4EA4-BF95-ABBB2D40249D}" type="presParOf" srcId="{603949BA-5D56-4490-B5D0-040E5D199E85}" destId="{2155691E-816D-42F8-8878-7B6C2F75B7E5}" srcOrd="0" destOrd="0" presId="urn:microsoft.com/office/officeart/2008/layout/VerticalCurvedList"/>
    <dgm:cxn modelId="{E6BC67B2-D564-4D79-AAEE-06A969A413F0}" type="presParOf" srcId="{2155691E-816D-42F8-8878-7B6C2F75B7E5}" destId="{A7C4CD2A-659C-4E8F-8729-770293962EF1}" srcOrd="0" destOrd="0" presId="urn:microsoft.com/office/officeart/2008/layout/VerticalCurvedList"/>
    <dgm:cxn modelId="{0BA11FEB-A566-4E05-89D0-3A253CFD8830}" type="presParOf" srcId="{2155691E-816D-42F8-8878-7B6C2F75B7E5}" destId="{E729C437-E531-42FC-819B-451623E12589}" srcOrd="1" destOrd="0" presId="urn:microsoft.com/office/officeart/2008/layout/VerticalCurvedList"/>
    <dgm:cxn modelId="{DA7653E1-A518-4E7D-BBD6-ABA51167BCCC}" type="presParOf" srcId="{2155691E-816D-42F8-8878-7B6C2F75B7E5}" destId="{CD8329C5-CAE9-4875-AC24-1520B1CB6D47}" srcOrd="2" destOrd="0" presId="urn:microsoft.com/office/officeart/2008/layout/VerticalCurvedList"/>
    <dgm:cxn modelId="{A5A8F798-48D2-4C67-BDFD-9EB70F3B3AEB}" type="presParOf" srcId="{2155691E-816D-42F8-8878-7B6C2F75B7E5}" destId="{22C8C124-BD8C-434D-859B-7B477D7C9070}" srcOrd="3" destOrd="0" presId="urn:microsoft.com/office/officeart/2008/layout/VerticalCurvedList"/>
    <dgm:cxn modelId="{5270F67F-3E54-4288-A49A-134C2DDD244D}" type="presParOf" srcId="{603949BA-5D56-4490-B5D0-040E5D199E85}" destId="{1B249619-7002-49E1-A55B-082F03C051F4}" srcOrd="1" destOrd="0" presId="urn:microsoft.com/office/officeart/2008/layout/VerticalCurvedList"/>
    <dgm:cxn modelId="{94BE9F93-E8D2-4626-BAEB-1280F5E7CA3F}" type="presParOf" srcId="{603949BA-5D56-4490-B5D0-040E5D199E85}" destId="{2F46FFD7-BF4A-4C2D-9E4B-5E73273E1B8D}" srcOrd="2" destOrd="0" presId="urn:microsoft.com/office/officeart/2008/layout/VerticalCurvedList"/>
    <dgm:cxn modelId="{8B44CD83-0F47-4A09-9894-D8776A446091}" type="presParOf" srcId="{2F46FFD7-BF4A-4C2D-9E4B-5E73273E1B8D}" destId="{15C51E1D-E6C1-47B7-A533-261C86EF094F}" srcOrd="0" destOrd="0" presId="urn:microsoft.com/office/officeart/2008/layout/VerticalCurvedList"/>
    <dgm:cxn modelId="{C8FFF80D-AA9F-4BA9-A50B-48959CD1CDBF}" type="presParOf" srcId="{603949BA-5D56-4490-B5D0-040E5D199E85}" destId="{53ED040E-E71D-4E1A-A307-4CFADD776D95}" srcOrd="3" destOrd="0" presId="urn:microsoft.com/office/officeart/2008/layout/VerticalCurvedList"/>
    <dgm:cxn modelId="{69CADB95-CBBF-4C0E-9E6A-A0D245B41459}" type="presParOf" srcId="{603949BA-5D56-4490-B5D0-040E5D199E85}" destId="{C012E8A5-F9AD-4651-B970-A06ADA1D4108}" srcOrd="4" destOrd="0" presId="urn:microsoft.com/office/officeart/2008/layout/VerticalCurvedList"/>
    <dgm:cxn modelId="{0A594605-783B-4FAE-8763-AB0F9201E4EB}" type="presParOf" srcId="{C012E8A5-F9AD-4651-B970-A06ADA1D4108}" destId="{CA3DBB28-E10A-4A55-B145-456C59FB8C8D}" srcOrd="0" destOrd="0" presId="urn:microsoft.com/office/officeart/2008/layout/VerticalCurvedList"/>
    <dgm:cxn modelId="{02ABBDA0-5F44-4C82-AB31-DB9A0DD01979}" type="presParOf" srcId="{603949BA-5D56-4490-B5D0-040E5D199E85}" destId="{61B4B772-AA9F-4F13-8899-2A5796CD8C3F}" srcOrd="5" destOrd="0" presId="urn:microsoft.com/office/officeart/2008/layout/VerticalCurvedList"/>
    <dgm:cxn modelId="{076F8927-7A69-49B2-B65B-A7AEE9B73CF1}" type="presParOf" srcId="{603949BA-5D56-4490-B5D0-040E5D199E85}" destId="{36D57B65-D825-4D5D-840A-C412F1103D4B}" srcOrd="6" destOrd="0" presId="urn:microsoft.com/office/officeart/2008/layout/VerticalCurvedList"/>
    <dgm:cxn modelId="{BF59D2D3-83F8-4480-8EA1-73028258911D}" type="presParOf" srcId="{36D57B65-D825-4D5D-840A-C412F1103D4B}" destId="{00A14615-9A86-4570-A693-3A8F37686036}" srcOrd="0" destOrd="0" presId="urn:microsoft.com/office/officeart/2008/layout/VerticalCurvedList"/>
    <dgm:cxn modelId="{24F78F5A-914B-4412-BDD1-E3D6EC3D6D7B}" type="presParOf" srcId="{603949BA-5D56-4490-B5D0-040E5D199E85}" destId="{1A949BE9-3040-4A95-8E99-F76AE6F479BF}" srcOrd="7" destOrd="0" presId="urn:microsoft.com/office/officeart/2008/layout/VerticalCurvedList"/>
    <dgm:cxn modelId="{D7E9FCB4-CF62-4040-97B9-2CB727B601A8}" type="presParOf" srcId="{603949BA-5D56-4490-B5D0-040E5D199E85}" destId="{59DC346C-2648-4E8B-B2D3-1018A39F698E}" srcOrd="8" destOrd="0" presId="urn:microsoft.com/office/officeart/2008/layout/VerticalCurvedList"/>
    <dgm:cxn modelId="{54BF2F59-90DB-4B67-A4AC-7F756E163BF5}" type="presParOf" srcId="{59DC346C-2648-4E8B-B2D3-1018A39F698E}" destId="{6A0BD220-CF3B-4893-A438-A1DA92624551}" srcOrd="0" destOrd="0" presId="urn:microsoft.com/office/officeart/2008/layout/VerticalCurvedList"/>
    <dgm:cxn modelId="{4F954FDE-03D2-4DAE-9C3A-B2116E1EA16B}" type="presParOf" srcId="{603949BA-5D56-4490-B5D0-040E5D199E85}" destId="{67CD1AC8-DC02-4D20-90C3-164DF93021D7}" srcOrd="9" destOrd="0" presId="urn:microsoft.com/office/officeart/2008/layout/VerticalCurvedList"/>
    <dgm:cxn modelId="{5FAE9710-A0E4-497A-8E1B-1EA3465CF2EE}" type="presParOf" srcId="{603949BA-5D56-4490-B5D0-040E5D199E85}" destId="{965FF509-C1AB-40F4-8A08-63FEE9F53D60}" srcOrd="10" destOrd="0" presId="urn:microsoft.com/office/officeart/2008/layout/VerticalCurvedList"/>
    <dgm:cxn modelId="{842555BF-864B-4788-BA57-1507ED54C722}" type="presParOf" srcId="{965FF509-C1AB-40F4-8A08-63FEE9F53D60}" destId="{04A7E74F-27D2-47ED-9561-2A565BC882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30F4EA-6871-DA46-B887-1509338A8417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917FB-22A7-2B43-B021-522FA657840A}">
      <dgm:prSet phldrT="[Text]" custT="1"/>
      <dgm:spPr/>
      <dgm:t>
        <a:bodyPr/>
        <a:lstStyle/>
        <a:p>
          <a:r>
            <a:rPr lang="en-US" sz="4000" b="1" dirty="0" smtClean="0"/>
            <a:t>Minimize:</a:t>
          </a:r>
        </a:p>
        <a:p>
          <a:r>
            <a:rPr lang="en-US" sz="3200" dirty="0" smtClean="0"/>
            <a:t>Eliminate, simplify, delegate</a:t>
          </a:r>
          <a:endParaRPr lang="en-US" sz="3200" dirty="0"/>
        </a:p>
      </dgm:t>
    </dgm:pt>
    <dgm:pt modelId="{BD9A123C-FC19-5644-81A6-0ADA6EA049CD}" type="parTrans" cxnId="{1CDFF4DE-4FCC-8E42-A79E-C2B1BF91226C}">
      <dgm:prSet/>
      <dgm:spPr/>
      <dgm:t>
        <a:bodyPr/>
        <a:lstStyle/>
        <a:p>
          <a:endParaRPr lang="en-US"/>
        </a:p>
      </dgm:t>
    </dgm:pt>
    <dgm:pt modelId="{B0BC34DD-030F-B14B-AB78-7853532FA77B}" type="sibTrans" cxnId="{1CDFF4DE-4FCC-8E42-A79E-C2B1BF91226C}">
      <dgm:prSet/>
      <dgm:spPr/>
      <dgm:t>
        <a:bodyPr/>
        <a:lstStyle/>
        <a:p>
          <a:endParaRPr lang="en-US"/>
        </a:p>
      </dgm:t>
    </dgm:pt>
    <dgm:pt modelId="{EAAF7B79-766E-AA43-A1C8-C4F07AD49231}">
      <dgm:prSet phldrT="[Text]" custT="1"/>
      <dgm:spPr/>
      <dgm:t>
        <a:bodyPr/>
        <a:lstStyle/>
        <a:p>
          <a:r>
            <a:rPr lang="en-US" sz="4000" b="1" dirty="0" smtClean="0"/>
            <a:t>Maximize:</a:t>
          </a:r>
          <a:endParaRPr lang="en-US" sz="4000" b="0" dirty="0" smtClean="0"/>
        </a:p>
        <a:p>
          <a:r>
            <a:rPr lang="en-US" sz="3300" b="0" dirty="0" smtClean="0"/>
            <a:t>Enhancing efficiency, technology strategies</a:t>
          </a:r>
          <a:endParaRPr lang="en-US" sz="3300" b="1" dirty="0"/>
        </a:p>
      </dgm:t>
    </dgm:pt>
    <dgm:pt modelId="{831A237D-ADB7-154F-855E-CBACF40A091B}" type="parTrans" cxnId="{35B0BAEA-362B-3141-A33A-D9C262D64A9B}">
      <dgm:prSet/>
      <dgm:spPr/>
      <dgm:t>
        <a:bodyPr/>
        <a:lstStyle/>
        <a:p>
          <a:endParaRPr lang="en-US"/>
        </a:p>
      </dgm:t>
    </dgm:pt>
    <dgm:pt modelId="{DD86CC3E-1C1E-4C40-886F-655FB459D1DE}" type="sibTrans" cxnId="{35B0BAEA-362B-3141-A33A-D9C262D64A9B}">
      <dgm:prSet/>
      <dgm:spPr/>
      <dgm:t>
        <a:bodyPr/>
        <a:lstStyle/>
        <a:p>
          <a:endParaRPr lang="en-US"/>
        </a:p>
      </dgm:t>
    </dgm:pt>
    <dgm:pt modelId="{EEE339C5-634B-3E4A-BDAA-4BCF9D020F68}" type="pres">
      <dgm:prSet presAssocID="{3830F4EA-6871-DA46-B887-1509338A841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78A9C-C274-EF4C-A73F-54B343C1405D}" type="pres">
      <dgm:prSet presAssocID="{3830F4EA-6871-DA46-B887-1509338A8417}" presName="divider" presStyleLbl="fgShp" presStyleIdx="0" presStyleCnt="1" custAng="843302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168078A5-EA0A-094A-BBB2-2F26D4304794}" type="pres">
      <dgm:prSet presAssocID="{29D917FB-22A7-2B43-B021-522FA657840A}" presName="downArrow" presStyleLbl="node1" presStyleIdx="0" presStyleCnt="2" custScaleX="42222" custScaleY="90625" custLinFactX="50159" custLinFactNeighborX="100000" custLinFactNeighborY="858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215968"/>
          </a:solidFill>
        </a:ln>
      </dgm:spPr>
    </dgm:pt>
    <dgm:pt modelId="{3673E2C4-FE7F-8541-B569-4D03F24B04E1}" type="pres">
      <dgm:prSet presAssocID="{29D917FB-22A7-2B43-B021-522FA657840A}" presName="downArrowText" presStyleLbl="revTx" presStyleIdx="0" presStyleCnt="2" custScaleX="173437" custLinFactNeighborX="-90216" custLinFactNeighborY="-1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E3688-49CD-5E43-8D2A-554326566D00}" type="pres">
      <dgm:prSet presAssocID="{EAAF7B79-766E-AA43-A1C8-C4F07AD49231}" presName="upArrow" presStyleLbl="node1" presStyleIdx="1" presStyleCnt="2" custScaleX="46667" custLinFactX="-43809" custLinFactNeighborX="-100000" custLinFactNeighborY="-734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215968"/>
          </a:solidFill>
        </a:ln>
      </dgm:spPr>
    </dgm:pt>
    <dgm:pt modelId="{7F3170CD-221E-8F46-B7A5-E440CCC84046}" type="pres">
      <dgm:prSet presAssocID="{EAAF7B79-766E-AA43-A1C8-C4F07AD49231}" presName="upArrowText" presStyleLbl="revTx" presStyleIdx="1" presStyleCnt="2" custScaleX="175893" custLinFactNeighborX="92262" custLinFactNeighborY="4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4BAA5-B01C-3B4C-9C7B-6BDBF2A3E890}" type="presOf" srcId="{EAAF7B79-766E-AA43-A1C8-C4F07AD49231}" destId="{7F3170CD-221E-8F46-B7A5-E440CCC84046}" srcOrd="0" destOrd="0" presId="urn:microsoft.com/office/officeart/2005/8/layout/arrow3"/>
    <dgm:cxn modelId="{2277D7EB-39E0-BC4C-8298-9FC27949A38C}" type="presOf" srcId="{3830F4EA-6871-DA46-B887-1509338A8417}" destId="{EEE339C5-634B-3E4A-BDAA-4BCF9D020F68}" srcOrd="0" destOrd="0" presId="urn:microsoft.com/office/officeart/2005/8/layout/arrow3"/>
    <dgm:cxn modelId="{C6EB6D7C-AD87-7F43-BF43-C1F38834D687}" type="presOf" srcId="{29D917FB-22A7-2B43-B021-522FA657840A}" destId="{3673E2C4-FE7F-8541-B569-4D03F24B04E1}" srcOrd="0" destOrd="0" presId="urn:microsoft.com/office/officeart/2005/8/layout/arrow3"/>
    <dgm:cxn modelId="{35B0BAEA-362B-3141-A33A-D9C262D64A9B}" srcId="{3830F4EA-6871-DA46-B887-1509338A8417}" destId="{EAAF7B79-766E-AA43-A1C8-C4F07AD49231}" srcOrd="1" destOrd="0" parTransId="{831A237D-ADB7-154F-855E-CBACF40A091B}" sibTransId="{DD86CC3E-1C1E-4C40-886F-655FB459D1DE}"/>
    <dgm:cxn modelId="{1CDFF4DE-4FCC-8E42-A79E-C2B1BF91226C}" srcId="{3830F4EA-6871-DA46-B887-1509338A8417}" destId="{29D917FB-22A7-2B43-B021-522FA657840A}" srcOrd="0" destOrd="0" parTransId="{BD9A123C-FC19-5644-81A6-0ADA6EA049CD}" sibTransId="{B0BC34DD-030F-B14B-AB78-7853532FA77B}"/>
    <dgm:cxn modelId="{42D7578D-5B7F-2346-8B7C-E9C5F0F8C12A}" type="presParOf" srcId="{EEE339C5-634B-3E4A-BDAA-4BCF9D020F68}" destId="{08E78A9C-C274-EF4C-A73F-54B343C1405D}" srcOrd="0" destOrd="0" presId="urn:microsoft.com/office/officeart/2005/8/layout/arrow3"/>
    <dgm:cxn modelId="{1D4429AC-8FD9-0047-A8EC-A63DB99F6790}" type="presParOf" srcId="{EEE339C5-634B-3E4A-BDAA-4BCF9D020F68}" destId="{168078A5-EA0A-094A-BBB2-2F26D4304794}" srcOrd="1" destOrd="0" presId="urn:microsoft.com/office/officeart/2005/8/layout/arrow3"/>
    <dgm:cxn modelId="{95E90424-51F1-064C-9091-877E7FF019F2}" type="presParOf" srcId="{EEE339C5-634B-3E4A-BDAA-4BCF9D020F68}" destId="{3673E2C4-FE7F-8541-B569-4D03F24B04E1}" srcOrd="2" destOrd="0" presId="urn:microsoft.com/office/officeart/2005/8/layout/arrow3"/>
    <dgm:cxn modelId="{A9B19686-AEE8-6F43-8F19-C8FE42D3DBA6}" type="presParOf" srcId="{EEE339C5-634B-3E4A-BDAA-4BCF9D020F68}" destId="{A45E3688-49CD-5E43-8D2A-554326566D00}" srcOrd="3" destOrd="0" presId="urn:microsoft.com/office/officeart/2005/8/layout/arrow3"/>
    <dgm:cxn modelId="{C97F3F59-692D-5E43-8433-DB7BBC6289A1}" type="presParOf" srcId="{EEE339C5-634B-3E4A-BDAA-4BCF9D020F68}" destId="{7F3170CD-221E-8F46-B7A5-E440CCC8404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A0C66A-0626-3744-B997-5ABC3C73EF77}" type="doc">
      <dgm:prSet loTypeId="urn:microsoft.com/office/officeart/2005/8/layout/hList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EDBAD3-9745-7847-B1B2-86063CE241CD}">
      <dgm:prSet phldrT="[Text]"/>
      <dgm:spPr>
        <a:ln>
          <a:solidFill>
            <a:srgbClr val="6891FF"/>
          </a:solidFill>
        </a:ln>
      </dgm:spPr>
      <dgm:t>
        <a:bodyPr/>
        <a:lstStyle/>
        <a:p>
          <a:r>
            <a:rPr lang="en-US" dirty="0" smtClean="0"/>
            <a:t>Evaluate for…</a:t>
          </a:r>
          <a:endParaRPr lang="en-US" dirty="0"/>
        </a:p>
      </dgm:t>
    </dgm:pt>
    <dgm:pt modelId="{A8922481-46BE-9844-AF1A-6167960A2F73}" type="parTrans" cxnId="{C35A83C2-45D5-EF4D-BDE3-2C033C54EAE6}">
      <dgm:prSet/>
      <dgm:spPr/>
      <dgm:t>
        <a:bodyPr/>
        <a:lstStyle/>
        <a:p>
          <a:endParaRPr lang="en-US"/>
        </a:p>
      </dgm:t>
    </dgm:pt>
    <dgm:pt modelId="{DBE5A0FB-365B-D546-A296-7351C91203DF}" type="sibTrans" cxnId="{C35A83C2-45D5-EF4D-BDE3-2C033C54EAE6}">
      <dgm:prSet/>
      <dgm:spPr/>
      <dgm:t>
        <a:bodyPr/>
        <a:lstStyle/>
        <a:p>
          <a:endParaRPr lang="en-US"/>
        </a:p>
      </dgm:t>
    </dgm:pt>
    <dgm:pt modelId="{961A569F-AAA8-1F4E-BAEE-BEF5DAD3B995}">
      <dgm:prSet phldrT="[Text]"/>
      <dgm:spPr>
        <a:ln>
          <a:solidFill>
            <a:srgbClr val="215968"/>
          </a:solidFill>
        </a:ln>
      </dgm:spPr>
      <dgm:t>
        <a:bodyPr/>
        <a:lstStyle/>
        <a:p>
          <a:r>
            <a:rPr lang="en-US" dirty="0" smtClean="0"/>
            <a:t>Time: Urgency</a:t>
          </a:r>
          <a:endParaRPr lang="en-US" dirty="0"/>
        </a:p>
      </dgm:t>
    </dgm:pt>
    <dgm:pt modelId="{E1F6B236-B94F-B746-A2F9-E79F19728615}" type="parTrans" cxnId="{B3EE0F7F-B536-F442-BEEB-0CC19B286109}">
      <dgm:prSet/>
      <dgm:spPr/>
      <dgm:t>
        <a:bodyPr/>
        <a:lstStyle/>
        <a:p>
          <a:endParaRPr lang="en-US"/>
        </a:p>
      </dgm:t>
    </dgm:pt>
    <dgm:pt modelId="{B5A21AB2-725A-284C-9E20-8CE565A56AB9}" type="sibTrans" cxnId="{B3EE0F7F-B536-F442-BEEB-0CC19B286109}">
      <dgm:prSet/>
      <dgm:spPr/>
      <dgm:t>
        <a:bodyPr/>
        <a:lstStyle/>
        <a:p>
          <a:endParaRPr lang="en-US"/>
        </a:p>
      </dgm:t>
    </dgm:pt>
    <dgm:pt modelId="{9D74D7F8-BA72-E144-AD8B-D5D290B28DA7}">
      <dgm:prSet phldrT="[Text]"/>
      <dgm:spPr>
        <a:ln>
          <a:solidFill>
            <a:srgbClr val="215968"/>
          </a:solidFill>
        </a:ln>
      </dgm:spPr>
      <dgm:t>
        <a:bodyPr/>
        <a:lstStyle/>
        <a:p>
          <a:r>
            <a:rPr lang="en-US" dirty="0" smtClean="0"/>
            <a:t>Importance</a:t>
          </a:r>
          <a:endParaRPr lang="en-US" dirty="0"/>
        </a:p>
      </dgm:t>
    </dgm:pt>
    <dgm:pt modelId="{067BAA4F-AEA8-B746-ACEF-246B0A4C292A}" type="parTrans" cxnId="{98E528E3-F5BD-BC44-8CD8-A7E3826EAE14}">
      <dgm:prSet/>
      <dgm:spPr/>
      <dgm:t>
        <a:bodyPr/>
        <a:lstStyle/>
        <a:p>
          <a:endParaRPr lang="en-US"/>
        </a:p>
      </dgm:t>
    </dgm:pt>
    <dgm:pt modelId="{DCEDEF8B-F262-044B-B8D0-BAE13C53C34E}" type="sibTrans" cxnId="{98E528E3-F5BD-BC44-8CD8-A7E3826EAE14}">
      <dgm:prSet/>
      <dgm:spPr/>
      <dgm:t>
        <a:bodyPr/>
        <a:lstStyle/>
        <a:p>
          <a:endParaRPr lang="en-US"/>
        </a:p>
      </dgm:t>
    </dgm:pt>
    <dgm:pt modelId="{8F8646F6-4D8D-804D-91A9-AD1B0F8B2D6E}">
      <dgm:prSet phldrT="[Text]"/>
      <dgm:spPr>
        <a:ln>
          <a:solidFill>
            <a:srgbClr val="215968"/>
          </a:solidFill>
        </a:ln>
      </dgm:spPr>
      <dgm:t>
        <a:bodyPr/>
        <a:lstStyle/>
        <a:p>
          <a:r>
            <a:rPr lang="en-US" dirty="0" smtClean="0"/>
            <a:t>Needed input?</a:t>
          </a:r>
        </a:p>
        <a:p>
          <a:r>
            <a:rPr lang="en-US" dirty="0" smtClean="0"/>
            <a:t>Expand/contract</a:t>
          </a:r>
          <a:endParaRPr lang="en-US" dirty="0"/>
        </a:p>
      </dgm:t>
    </dgm:pt>
    <dgm:pt modelId="{28B02BAF-3B19-8B47-AD96-ECB117ECC849}" type="parTrans" cxnId="{5EAC854B-E964-EC4A-B4F2-4518802EE83F}">
      <dgm:prSet/>
      <dgm:spPr/>
      <dgm:t>
        <a:bodyPr/>
        <a:lstStyle/>
        <a:p>
          <a:endParaRPr lang="en-US"/>
        </a:p>
      </dgm:t>
    </dgm:pt>
    <dgm:pt modelId="{8C003D01-C364-EC49-9981-5838DA083652}" type="sibTrans" cxnId="{5EAC854B-E964-EC4A-B4F2-4518802EE83F}">
      <dgm:prSet/>
      <dgm:spPr/>
      <dgm:t>
        <a:bodyPr/>
        <a:lstStyle/>
        <a:p>
          <a:endParaRPr lang="en-US"/>
        </a:p>
      </dgm:t>
    </dgm:pt>
    <dgm:pt modelId="{14F6D256-5427-EA41-8DCC-48072D808C04}" type="pres">
      <dgm:prSet presAssocID="{BDA0C66A-0626-3744-B997-5ABC3C73EF7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F1AB5-3D32-C845-9FF2-8824E06D64E8}" type="pres">
      <dgm:prSet presAssocID="{5FEDBAD3-9745-7847-B1B2-86063CE241CD}" presName="roof" presStyleLbl="dkBgShp" presStyleIdx="0" presStyleCnt="2" custLinFactNeighborX="-1942" custLinFactNeighborY="-2488"/>
      <dgm:spPr/>
      <dgm:t>
        <a:bodyPr/>
        <a:lstStyle/>
        <a:p>
          <a:endParaRPr lang="en-US"/>
        </a:p>
      </dgm:t>
    </dgm:pt>
    <dgm:pt modelId="{7409B285-F3D3-254B-89B3-4CA5DEDE48BC}" type="pres">
      <dgm:prSet presAssocID="{5FEDBAD3-9745-7847-B1B2-86063CE241CD}" presName="pillars" presStyleCnt="0"/>
      <dgm:spPr/>
    </dgm:pt>
    <dgm:pt modelId="{1E34E020-D903-4840-B00C-A621D59A8009}" type="pres">
      <dgm:prSet presAssocID="{5FEDBAD3-9745-7847-B1B2-86063CE241C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9EAFB-E07B-7D45-AC84-6DBB40BA9A00}" type="pres">
      <dgm:prSet presAssocID="{9D74D7F8-BA72-E144-AD8B-D5D290B28DA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B83C9-BEC4-E942-904D-215475AEE10E}" type="pres">
      <dgm:prSet presAssocID="{8F8646F6-4D8D-804D-91A9-AD1B0F8B2D6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A7C86-618F-C64E-A915-C46A09274EBD}" type="pres">
      <dgm:prSet presAssocID="{5FEDBAD3-9745-7847-B1B2-86063CE241CD}" presName="base" presStyleLbl="dkBgShp" presStyleIdx="1" presStyleCnt="2"/>
      <dgm:spPr/>
    </dgm:pt>
  </dgm:ptLst>
  <dgm:cxnLst>
    <dgm:cxn modelId="{C35A83C2-45D5-EF4D-BDE3-2C033C54EAE6}" srcId="{BDA0C66A-0626-3744-B997-5ABC3C73EF77}" destId="{5FEDBAD3-9745-7847-B1B2-86063CE241CD}" srcOrd="0" destOrd="0" parTransId="{A8922481-46BE-9844-AF1A-6167960A2F73}" sibTransId="{DBE5A0FB-365B-D546-A296-7351C91203DF}"/>
    <dgm:cxn modelId="{98E528E3-F5BD-BC44-8CD8-A7E3826EAE14}" srcId="{5FEDBAD3-9745-7847-B1B2-86063CE241CD}" destId="{9D74D7F8-BA72-E144-AD8B-D5D290B28DA7}" srcOrd="1" destOrd="0" parTransId="{067BAA4F-AEA8-B746-ACEF-246B0A4C292A}" sibTransId="{DCEDEF8B-F262-044B-B8D0-BAE13C53C34E}"/>
    <dgm:cxn modelId="{C565D05C-9A35-7940-B115-02B506EF66F3}" type="presOf" srcId="{BDA0C66A-0626-3744-B997-5ABC3C73EF77}" destId="{14F6D256-5427-EA41-8DCC-48072D808C04}" srcOrd="0" destOrd="0" presId="urn:microsoft.com/office/officeart/2005/8/layout/hList3"/>
    <dgm:cxn modelId="{5F587A72-09BF-3448-97BD-5E91FD77F8B0}" type="presOf" srcId="{961A569F-AAA8-1F4E-BAEE-BEF5DAD3B995}" destId="{1E34E020-D903-4840-B00C-A621D59A8009}" srcOrd="0" destOrd="0" presId="urn:microsoft.com/office/officeart/2005/8/layout/hList3"/>
    <dgm:cxn modelId="{B3EE0F7F-B536-F442-BEEB-0CC19B286109}" srcId="{5FEDBAD3-9745-7847-B1B2-86063CE241CD}" destId="{961A569F-AAA8-1F4E-BAEE-BEF5DAD3B995}" srcOrd="0" destOrd="0" parTransId="{E1F6B236-B94F-B746-A2F9-E79F19728615}" sibTransId="{B5A21AB2-725A-284C-9E20-8CE565A56AB9}"/>
    <dgm:cxn modelId="{5168CCF0-E830-0343-A9AC-F4892FA4B6BA}" type="presOf" srcId="{9D74D7F8-BA72-E144-AD8B-D5D290B28DA7}" destId="{8469EAFB-E07B-7D45-AC84-6DBB40BA9A00}" srcOrd="0" destOrd="0" presId="urn:microsoft.com/office/officeart/2005/8/layout/hList3"/>
    <dgm:cxn modelId="{163BF229-336A-0D45-A8D3-21893119C666}" type="presOf" srcId="{8F8646F6-4D8D-804D-91A9-AD1B0F8B2D6E}" destId="{407B83C9-BEC4-E942-904D-215475AEE10E}" srcOrd="0" destOrd="0" presId="urn:microsoft.com/office/officeart/2005/8/layout/hList3"/>
    <dgm:cxn modelId="{5568A5E5-6EBE-614F-87B1-68008123EEF2}" type="presOf" srcId="{5FEDBAD3-9745-7847-B1B2-86063CE241CD}" destId="{253F1AB5-3D32-C845-9FF2-8824E06D64E8}" srcOrd="0" destOrd="0" presId="urn:microsoft.com/office/officeart/2005/8/layout/hList3"/>
    <dgm:cxn modelId="{5EAC854B-E964-EC4A-B4F2-4518802EE83F}" srcId="{5FEDBAD3-9745-7847-B1B2-86063CE241CD}" destId="{8F8646F6-4D8D-804D-91A9-AD1B0F8B2D6E}" srcOrd="2" destOrd="0" parTransId="{28B02BAF-3B19-8B47-AD96-ECB117ECC849}" sibTransId="{8C003D01-C364-EC49-9981-5838DA083652}"/>
    <dgm:cxn modelId="{7ED7AC2E-7DA2-0A41-ADD1-7DBE7D90FD5A}" type="presParOf" srcId="{14F6D256-5427-EA41-8DCC-48072D808C04}" destId="{253F1AB5-3D32-C845-9FF2-8824E06D64E8}" srcOrd="0" destOrd="0" presId="urn:microsoft.com/office/officeart/2005/8/layout/hList3"/>
    <dgm:cxn modelId="{E4134540-E769-9742-9F3B-96AB68F89A9F}" type="presParOf" srcId="{14F6D256-5427-EA41-8DCC-48072D808C04}" destId="{7409B285-F3D3-254B-89B3-4CA5DEDE48BC}" srcOrd="1" destOrd="0" presId="urn:microsoft.com/office/officeart/2005/8/layout/hList3"/>
    <dgm:cxn modelId="{EF608161-FECE-7F49-A380-A90DA99AAAE2}" type="presParOf" srcId="{7409B285-F3D3-254B-89B3-4CA5DEDE48BC}" destId="{1E34E020-D903-4840-B00C-A621D59A8009}" srcOrd="0" destOrd="0" presId="urn:microsoft.com/office/officeart/2005/8/layout/hList3"/>
    <dgm:cxn modelId="{C2B05463-25DF-674B-83B8-745D66E6442E}" type="presParOf" srcId="{7409B285-F3D3-254B-89B3-4CA5DEDE48BC}" destId="{8469EAFB-E07B-7D45-AC84-6DBB40BA9A00}" srcOrd="1" destOrd="0" presId="urn:microsoft.com/office/officeart/2005/8/layout/hList3"/>
    <dgm:cxn modelId="{A859A0D3-EE09-DB40-BB4C-344A94DCEE11}" type="presParOf" srcId="{7409B285-F3D3-254B-89B3-4CA5DEDE48BC}" destId="{407B83C9-BEC4-E942-904D-215475AEE10E}" srcOrd="2" destOrd="0" presId="urn:microsoft.com/office/officeart/2005/8/layout/hList3"/>
    <dgm:cxn modelId="{3D7AFC4D-25A7-8B4B-AA39-9D3AE5B74F90}" type="presParOf" srcId="{14F6D256-5427-EA41-8DCC-48072D808C04}" destId="{74EA7C86-618F-C64E-A915-C46A09274E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B081F-3281-4E12-B272-BC8A00F04176}">
      <dsp:nvSpPr>
        <dsp:cNvPr id="0" name=""/>
        <dsp:cNvSpPr/>
      </dsp:nvSpPr>
      <dsp:spPr>
        <a:xfrm>
          <a:off x="281009" y="835020"/>
          <a:ext cx="6261680" cy="308343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D1179-7061-4B60-99FB-7412282A1D99}">
      <dsp:nvSpPr>
        <dsp:cNvPr id="0" name=""/>
        <dsp:cNvSpPr/>
      </dsp:nvSpPr>
      <dsp:spPr>
        <a:xfrm>
          <a:off x="4029077" y="1603963"/>
          <a:ext cx="2770632" cy="263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F6EF6-9FFD-4A1C-95EF-BB9B583A601B}">
      <dsp:nvSpPr>
        <dsp:cNvPr id="0" name=""/>
        <dsp:cNvSpPr/>
      </dsp:nvSpPr>
      <dsp:spPr>
        <a:xfrm>
          <a:off x="3627881" y="1248326"/>
          <a:ext cx="2770632" cy="263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0EFCC-1DA1-44CB-9E4F-DDCE7BBD7F9A}">
      <dsp:nvSpPr>
        <dsp:cNvPr id="0" name=""/>
        <dsp:cNvSpPr/>
      </dsp:nvSpPr>
      <dsp:spPr>
        <a:xfrm>
          <a:off x="0" y="270653"/>
          <a:ext cx="1165860" cy="1165860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915D8-D213-4F27-8495-B02F8830F0B8}">
      <dsp:nvSpPr>
        <dsp:cNvPr id="0" name=""/>
        <dsp:cNvSpPr/>
      </dsp:nvSpPr>
      <dsp:spPr>
        <a:xfrm>
          <a:off x="5760719" y="689925"/>
          <a:ext cx="1097280" cy="3760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8F594-68C4-4C8B-887E-BA5F9D488210}">
      <dsp:nvSpPr>
        <dsp:cNvPr id="0" name=""/>
        <dsp:cNvSpPr/>
      </dsp:nvSpPr>
      <dsp:spPr>
        <a:xfrm>
          <a:off x="3429001" y="1269990"/>
          <a:ext cx="685" cy="2519388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4B863-7E99-7941-8954-005522DCFC44}">
      <dsp:nvSpPr>
        <dsp:cNvPr id="0" name=""/>
        <dsp:cNvSpPr/>
      </dsp:nvSpPr>
      <dsp:spPr>
        <a:xfrm rot="5400000">
          <a:off x="5660896" y="-1171321"/>
          <a:ext cx="1240789" cy="3893629"/>
        </a:xfrm>
        <a:prstGeom prst="round2SameRect">
          <a:avLst/>
        </a:prstGeom>
        <a:solidFill>
          <a:srgbClr val="F2C8CE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Urgent demands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Admin tasks, teaching, etc.</a:t>
          </a:r>
          <a:endParaRPr lang="en-US" sz="2400" kern="1200" dirty="0"/>
        </a:p>
      </dsp:txBody>
      <dsp:txXfrm rot="-5400000">
        <a:off x="4334476" y="215669"/>
        <a:ext cx="3833059" cy="1119649"/>
      </dsp:txXfrm>
    </dsp:sp>
    <dsp:sp modelId="{3F1FA41E-560C-2745-A89B-3488B961D743}">
      <dsp:nvSpPr>
        <dsp:cNvPr id="0" name=""/>
        <dsp:cNvSpPr/>
      </dsp:nvSpPr>
      <dsp:spPr>
        <a:xfrm>
          <a:off x="1494" y="0"/>
          <a:ext cx="4332981" cy="1550987"/>
        </a:xfrm>
        <a:prstGeom prst="roundRect">
          <a:avLst/>
        </a:prstGeom>
        <a:solidFill>
          <a:srgbClr val="E8898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Immediate accountability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77207" y="75713"/>
        <a:ext cx="4181555" cy="1399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4B863-7E99-7941-8954-005522DCFC44}">
      <dsp:nvSpPr>
        <dsp:cNvPr id="0" name=""/>
        <dsp:cNvSpPr/>
      </dsp:nvSpPr>
      <dsp:spPr>
        <a:xfrm rot="5400000">
          <a:off x="5660896" y="-1171321"/>
          <a:ext cx="1240789" cy="3893629"/>
        </a:xfrm>
        <a:prstGeom prst="round2SameRect">
          <a:avLst/>
        </a:prstGeom>
        <a:solidFill>
          <a:srgbClr val="F3F4B5">
            <a:alpha val="90000"/>
          </a:srgbClr>
        </a:solidFill>
        <a:ln w="9525" cap="flat" cmpd="sng" algn="ctr">
          <a:solidFill>
            <a:srgbClr val="E7E87D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Research program, writing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Relationships</a:t>
          </a:r>
          <a:endParaRPr lang="en-US" sz="2500" kern="1200" dirty="0"/>
        </a:p>
      </dsp:txBody>
      <dsp:txXfrm rot="-5400000">
        <a:off x="4334476" y="215669"/>
        <a:ext cx="3833059" cy="1119649"/>
      </dsp:txXfrm>
    </dsp:sp>
    <dsp:sp modelId="{3F1FA41E-560C-2745-A89B-3488B961D743}">
      <dsp:nvSpPr>
        <dsp:cNvPr id="0" name=""/>
        <dsp:cNvSpPr/>
      </dsp:nvSpPr>
      <dsp:spPr>
        <a:xfrm>
          <a:off x="1494" y="0"/>
          <a:ext cx="4332981" cy="1550987"/>
        </a:xfrm>
        <a:prstGeom prst="roundRect">
          <a:avLst/>
        </a:prstGeom>
        <a:solidFill>
          <a:srgbClr val="E7E87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000000"/>
              </a:solidFill>
            </a:rPr>
            <a:t>Long term accountability</a:t>
          </a:r>
          <a:endParaRPr lang="en-US" sz="4400" kern="1200" dirty="0">
            <a:solidFill>
              <a:srgbClr val="000000"/>
            </a:solidFill>
          </a:endParaRPr>
        </a:p>
      </dsp:txBody>
      <dsp:txXfrm>
        <a:off x="77207" y="75713"/>
        <a:ext cx="4181555" cy="1399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4B863-7E99-7941-8954-005522DCFC44}">
      <dsp:nvSpPr>
        <dsp:cNvPr id="0" name=""/>
        <dsp:cNvSpPr/>
      </dsp:nvSpPr>
      <dsp:spPr>
        <a:xfrm rot="5400000">
          <a:off x="5660896" y="-1171321"/>
          <a:ext cx="1240789" cy="389362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Health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Self-care</a:t>
          </a:r>
          <a:endParaRPr lang="en-US" sz="2500" kern="1200" dirty="0"/>
        </a:p>
      </dsp:txBody>
      <dsp:txXfrm rot="-5400000">
        <a:off x="4334476" y="215669"/>
        <a:ext cx="3833059" cy="1119649"/>
      </dsp:txXfrm>
    </dsp:sp>
    <dsp:sp modelId="{3F1FA41E-560C-2745-A89B-3488B961D743}">
      <dsp:nvSpPr>
        <dsp:cNvPr id="0" name=""/>
        <dsp:cNvSpPr/>
      </dsp:nvSpPr>
      <dsp:spPr>
        <a:xfrm>
          <a:off x="1494" y="0"/>
          <a:ext cx="4332981" cy="155098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rgbClr val="000000"/>
              </a:solidFill>
            </a:rPr>
            <a:t>No accountability</a:t>
          </a:r>
          <a:endParaRPr lang="en-US" sz="4400" kern="1200" dirty="0">
            <a:solidFill>
              <a:srgbClr val="000000"/>
            </a:solidFill>
          </a:endParaRPr>
        </a:p>
      </dsp:txBody>
      <dsp:txXfrm>
        <a:off x="77207" y="75713"/>
        <a:ext cx="4181555" cy="1399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9C437-E531-42FC-819B-451623E1258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49619-7002-49E1-A55B-082F03C051F4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More work than time</a:t>
          </a:r>
          <a:endParaRPr lang="en-US" sz="2600" kern="1200" dirty="0"/>
        </a:p>
      </dsp:txBody>
      <dsp:txXfrm>
        <a:off x="384538" y="253918"/>
        <a:ext cx="5656275" cy="508162"/>
      </dsp:txXfrm>
    </dsp:sp>
    <dsp:sp modelId="{15C51E1D-E6C1-47B7-A533-261C86EF094F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D040E-E71D-4E1A-A307-4CFADD776D95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You make choices</a:t>
          </a:r>
          <a:endParaRPr lang="en-US" sz="2600" kern="1200" dirty="0"/>
        </a:p>
      </dsp:txBody>
      <dsp:txXfrm>
        <a:off x="748672" y="1015918"/>
        <a:ext cx="5292140" cy="508162"/>
      </dsp:txXfrm>
    </dsp:sp>
    <dsp:sp modelId="{CA3DBB28-E10A-4A55-B145-456C59FB8C8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4B772-AA9F-4F13-8899-2A5796CD8C3F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 it differently</a:t>
          </a:r>
          <a:endParaRPr lang="en-US" sz="2600" kern="1200" dirty="0"/>
        </a:p>
      </dsp:txBody>
      <dsp:txXfrm>
        <a:off x="860432" y="1777918"/>
        <a:ext cx="5180380" cy="508162"/>
      </dsp:txXfrm>
    </dsp:sp>
    <dsp:sp modelId="{00A14615-9A86-4570-A693-3A8F3768603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49BE9-3040-4A95-8E99-F76AE6F479BF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Tasks are flexible</a:t>
          </a:r>
          <a:endParaRPr lang="en-US" sz="2600" kern="1200" dirty="0"/>
        </a:p>
      </dsp:txBody>
      <dsp:txXfrm>
        <a:off x="748672" y="2539918"/>
        <a:ext cx="5292140" cy="508162"/>
      </dsp:txXfrm>
    </dsp:sp>
    <dsp:sp modelId="{6A0BD220-CF3B-4893-A438-A1DA92624551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D1AC8-DC02-4D20-90C3-164DF93021D7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W/LB doesn’t happen, you do it</a:t>
          </a:r>
          <a:endParaRPr lang="en-US" sz="2600" kern="1200" dirty="0"/>
        </a:p>
      </dsp:txBody>
      <dsp:txXfrm>
        <a:off x="384538" y="3301918"/>
        <a:ext cx="5656275" cy="508162"/>
      </dsp:txXfrm>
    </dsp:sp>
    <dsp:sp modelId="{04A7E74F-27D2-47ED-9561-2A565BC88233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78A9C-C274-EF4C-A73F-54B343C1405D}">
      <dsp:nvSpPr>
        <dsp:cNvPr id="0" name=""/>
        <dsp:cNvSpPr/>
      </dsp:nvSpPr>
      <dsp:spPr>
        <a:xfrm rot="543302">
          <a:off x="24552" y="2008494"/>
          <a:ext cx="7951894" cy="910611"/>
        </a:xfrm>
        <a:prstGeom prst="mathMinu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168078A5-EA0A-094A-BBB2-2F26D4304794}">
      <dsp:nvSpPr>
        <dsp:cNvPr id="0" name=""/>
        <dsp:cNvSpPr/>
      </dsp:nvSpPr>
      <dsp:spPr>
        <a:xfrm>
          <a:off x="5257809" y="508005"/>
          <a:ext cx="1013454" cy="1786255"/>
        </a:xfrm>
        <a:prstGeom prst="down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1596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673E2C4-FE7F-8541-B569-4D03F24B04E1}">
      <dsp:nvSpPr>
        <dsp:cNvPr id="0" name=""/>
        <dsp:cNvSpPr/>
      </dsp:nvSpPr>
      <dsp:spPr>
        <a:xfrm>
          <a:off x="990600" y="0"/>
          <a:ext cx="4440542" cy="206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Minimize: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Eliminate, simplify, delegate</a:t>
          </a:r>
          <a:endParaRPr lang="en-US" sz="3200" kern="1200" dirty="0"/>
        </a:p>
      </dsp:txBody>
      <dsp:txXfrm>
        <a:off x="990600" y="0"/>
        <a:ext cx="4440542" cy="2069592"/>
      </dsp:txXfrm>
    </dsp:sp>
    <dsp:sp modelId="{A45E3688-49CD-5E43-8D2A-554326566D00}">
      <dsp:nvSpPr>
        <dsp:cNvPr id="0" name=""/>
        <dsp:cNvSpPr/>
      </dsp:nvSpPr>
      <dsp:spPr>
        <a:xfrm>
          <a:off x="1828808" y="2565407"/>
          <a:ext cx="1120148" cy="1971040"/>
        </a:xfrm>
        <a:prstGeom prst="up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1596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F3170CD-221E-8F46-B7A5-E440CCC84046}">
      <dsp:nvSpPr>
        <dsp:cNvPr id="0" name=""/>
        <dsp:cNvSpPr/>
      </dsp:nvSpPr>
      <dsp:spPr>
        <a:xfrm>
          <a:off x="2590800" y="2858007"/>
          <a:ext cx="4503423" cy="206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Maximize:</a:t>
          </a:r>
          <a:endParaRPr lang="en-US" sz="4000" b="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/>
            <a:t>Enhancing efficiency, technology strategies</a:t>
          </a:r>
          <a:endParaRPr lang="en-US" sz="3300" b="1" kern="1200" dirty="0"/>
        </a:p>
      </dsp:txBody>
      <dsp:txXfrm>
        <a:off x="2590800" y="2858007"/>
        <a:ext cx="4503423" cy="20695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F1AB5-3D32-C845-9FF2-8824E06D64E8}">
      <dsp:nvSpPr>
        <dsp:cNvPr id="0" name=""/>
        <dsp:cNvSpPr/>
      </dsp:nvSpPr>
      <dsp:spPr>
        <a:xfrm>
          <a:off x="0" y="0"/>
          <a:ext cx="7848600" cy="10210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rgbClr val="6891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Evaluate for…</a:t>
          </a:r>
          <a:endParaRPr lang="en-US" sz="4700" kern="1200" dirty="0"/>
        </a:p>
      </dsp:txBody>
      <dsp:txXfrm>
        <a:off x="0" y="0"/>
        <a:ext cx="7848600" cy="1021080"/>
      </dsp:txXfrm>
    </dsp:sp>
    <dsp:sp modelId="{1E34E020-D903-4840-B00C-A621D59A8009}">
      <dsp:nvSpPr>
        <dsp:cNvPr id="0" name=""/>
        <dsp:cNvSpPr/>
      </dsp:nvSpPr>
      <dsp:spPr>
        <a:xfrm>
          <a:off x="3832" y="1021080"/>
          <a:ext cx="2613645" cy="2144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Time: Urgency</a:t>
          </a:r>
          <a:endParaRPr lang="en-US" sz="3100" kern="1200" dirty="0"/>
        </a:p>
      </dsp:txBody>
      <dsp:txXfrm>
        <a:off x="3832" y="1021080"/>
        <a:ext cx="2613645" cy="2144268"/>
      </dsp:txXfrm>
    </dsp:sp>
    <dsp:sp modelId="{8469EAFB-E07B-7D45-AC84-6DBB40BA9A00}">
      <dsp:nvSpPr>
        <dsp:cNvPr id="0" name=""/>
        <dsp:cNvSpPr/>
      </dsp:nvSpPr>
      <dsp:spPr>
        <a:xfrm>
          <a:off x="2617477" y="1021080"/>
          <a:ext cx="2613645" cy="2144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Importance</a:t>
          </a:r>
          <a:endParaRPr lang="en-US" sz="3100" kern="1200" dirty="0"/>
        </a:p>
      </dsp:txBody>
      <dsp:txXfrm>
        <a:off x="2617477" y="1021080"/>
        <a:ext cx="2613645" cy="2144268"/>
      </dsp:txXfrm>
    </dsp:sp>
    <dsp:sp modelId="{407B83C9-BEC4-E942-904D-215475AEE10E}">
      <dsp:nvSpPr>
        <dsp:cNvPr id="0" name=""/>
        <dsp:cNvSpPr/>
      </dsp:nvSpPr>
      <dsp:spPr>
        <a:xfrm>
          <a:off x="5231122" y="1021080"/>
          <a:ext cx="2613645" cy="2144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21596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Needed input?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Expand/contract</a:t>
          </a:r>
          <a:endParaRPr lang="en-US" sz="3100" kern="1200" dirty="0"/>
        </a:p>
      </dsp:txBody>
      <dsp:txXfrm>
        <a:off x="5231122" y="1021080"/>
        <a:ext cx="2613645" cy="2144268"/>
      </dsp:txXfrm>
    </dsp:sp>
    <dsp:sp modelId="{74EA7C86-618F-C64E-A915-C46A09274EBD}">
      <dsp:nvSpPr>
        <dsp:cNvPr id="0" name=""/>
        <dsp:cNvSpPr/>
      </dsp:nvSpPr>
      <dsp:spPr>
        <a:xfrm>
          <a:off x="0" y="3165348"/>
          <a:ext cx="7848600" cy="2382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1963"/>
          </a:xfrm>
          <a:prstGeom prst="rect">
            <a:avLst/>
          </a:prstGeom>
        </p:spPr>
        <p:txBody>
          <a:bodyPr vert="horz" lIns="91753" tIns="45874" rIns="91753" bIns="4587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1963"/>
          </a:xfrm>
          <a:prstGeom prst="rect">
            <a:avLst/>
          </a:prstGeom>
        </p:spPr>
        <p:txBody>
          <a:bodyPr vert="horz" lIns="91753" tIns="45874" rIns="91753" bIns="4587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67C166-B4C9-48F2-849F-FB9B6DB71898}" type="datetimeFigureOut">
              <a:rPr lang="en-US"/>
              <a:pPr>
                <a:defRPr/>
              </a:pPr>
              <a:t>15-04-28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37627" cy="461963"/>
          </a:xfrm>
          <a:prstGeom prst="rect">
            <a:avLst/>
          </a:prstGeom>
        </p:spPr>
        <p:txBody>
          <a:bodyPr vert="horz" lIns="91753" tIns="45874" rIns="91753" bIns="4587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772526"/>
            <a:ext cx="3037627" cy="461963"/>
          </a:xfrm>
          <a:prstGeom prst="rect">
            <a:avLst/>
          </a:prstGeom>
        </p:spPr>
        <p:txBody>
          <a:bodyPr vert="horz" wrap="square" lIns="91753" tIns="45874" rIns="91753" bIns="458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2E8767-C014-4719-A5FD-3006F09265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78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1963"/>
          </a:xfrm>
          <a:prstGeom prst="rect">
            <a:avLst/>
          </a:prstGeom>
        </p:spPr>
        <p:txBody>
          <a:bodyPr vert="horz" lIns="92439" tIns="46221" rIns="92439" bIns="4622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1963"/>
          </a:xfrm>
          <a:prstGeom prst="rect">
            <a:avLst/>
          </a:prstGeom>
        </p:spPr>
        <p:txBody>
          <a:bodyPr vert="horz" lIns="92439" tIns="46221" rIns="92439" bIns="4622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72F13C-6803-4821-BE8B-0255221D42DE}" type="datetimeFigureOut">
              <a:rPr lang="en-US"/>
              <a:pPr>
                <a:defRPr/>
              </a:pPr>
              <a:t>15-04-28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9" tIns="46221" rIns="92439" bIns="4622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3" y="4386266"/>
            <a:ext cx="5607679" cy="4156075"/>
          </a:xfrm>
          <a:prstGeom prst="rect">
            <a:avLst/>
          </a:prstGeom>
        </p:spPr>
        <p:txBody>
          <a:bodyPr vert="horz" lIns="92439" tIns="46221" rIns="92439" bIns="4622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6"/>
            <a:ext cx="3037627" cy="461963"/>
          </a:xfrm>
          <a:prstGeom prst="rect">
            <a:avLst/>
          </a:prstGeom>
        </p:spPr>
        <p:txBody>
          <a:bodyPr vert="horz" lIns="92439" tIns="46221" rIns="92439" bIns="4622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772526"/>
            <a:ext cx="3037627" cy="461963"/>
          </a:xfrm>
          <a:prstGeom prst="rect">
            <a:avLst/>
          </a:prstGeom>
        </p:spPr>
        <p:txBody>
          <a:bodyPr vert="horz" wrap="square" lIns="92439" tIns="46221" rIns="92439" bIns="462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9E6604-1D7B-4891-9513-B97381527BA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943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63" y="4402823"/>
            <a:ext cx="5607679" cy="2780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23940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204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296" lvl="1" defTabSz="900593">
              <a:defRPr/>
            </a:pPr>
            <a:endParaRPr lang="en-CA" sz="1100" dirty="0"/>
          </a:p>
          <a:p>
            <a:pPr marL="619157" lvl="1" indent="-16886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19157" lvl="1" indent="-16886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4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287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Animation all at once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7218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4675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Lighter </a:t>
            </a:r>
            <a:r>
              <a:rPr lang="en-US" dirty="0" err="1" smtClean="0"/>
              <a:t>colours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772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701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263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E6604-1D7B-4891-9513-B97381527BAF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06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0"/>
            <a:ext cx="5638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4859338" y="620713"/>
            <a:ext cx="3313112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635375" y="3743325"/>
            <a:ext cx="21336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40175"/>
            <a:ext cx="182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3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1268761"/>
            <a:ext cx="8207375" cy="4968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49"/>
            <a:ext cx="8229600" cy="49685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20006" y="6381328"/>
            <a:ext cx="420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47880A9-0EF6-4EFF-A2E0-436ED08978A4}" type="slidenum">
              <a:rPr kumimoji="0" lang="en-US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CA" sz="150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9320"/>
            <a:ext cx="197167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0"/>
            <a:ext cx="5638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4859338" y="620713"/>
            <a:ext cx="3313112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635375" y="3743325"/>
            <a:ext cx="21336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40175"/>
            <a:ext cx="182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11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1268761"/>
            <a:ext cx="8207375" cy="4968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49"/>
            <a:ext cx="8229600" cy="49685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20006" y="6381328"/>
            <a:ext cx="420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47880A9-0EF6-4EFF-A2E0-436ED08978A4}" type="slidenum">
              <a:rPr lang="en-US" altLang="en-US" sz="15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CA" sz="15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9320"/>
            <a:ext cx="197167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7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6404" r="16798" b="1910"/>
          <a:stretch>
            <a:fillRect/>
          </a:stretch>
        </p:blipFill>
        <p:spPr bwMode="auto">
          <a:xfrm>
            <a:off x="0" y="0"/>
            <a:ext cx="56388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4859338" y="620713"/>
            <a:ext cx="3313112" cy="3954462"/>
          </a:xfrm>
          <a:prstGeom prst="roundRect">
            <a:avLst>
              <a:gd name="adj" fmla="val 51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3635375" y="3743325"/>
            <a:ext cx="2133600" cy="2133600"/>
          </a:xfrm>
          <a:prstGeom prst="roundRect">
            <a:avLst>
              <a:gd name="adj" fmla="val 74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940175"/>
            <a:ext cx="1828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9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3" y="1268761"/>
            <a:ext cx="8207375" cy="4968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49"/>
            <a:ext cx="8229600" cy="496854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220006" y="6381328"/>
            <a:ext cx="4203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47880A9-0EF6-4EFF-A2E0-436ED08978A4}" type="slidenum">
              <a:rPr lang="en-US" altLang="en-US" sz="15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CA" sz="15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9320"/>
            <a:ext cx="1971675" cy="466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6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3" t="9291" r="21614" b="14749"/>
          <a:stretch>
            <a:fillRect/>
          </a:stretch>
        </p:blipFill>
        <p:spPr bwMode="auto">
          <a:xfrm>
            <a:off x="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 rot="16200000">
            <a:off x="-369887" y="3071813"/>
            <a:ext cx="6858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3938"/>
              </a:spcBef>
              <a:buClr>
                <a:srgbClr val="FB5652"/>
              </a:buClr>
              <a:buSzPct val="100000"/>
              <a:buFont typeface="Arial" charset="0"/>
              <a:buNone/>
              <a:defRPr/>
            </a:pPr>
            <a:r>
              <a:rPr lang="en-GB" sz="4400" dirty="0" smtClean="0">
                <a:solidFill>
                  <a:prstClr val="white"/>
                </a:solidFill>
                <a:latin typeface="Calibri" pitchFamily="34" charset="0"/>
              </a:rPr>
              <a:t>End Caption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7944" y="548680"/>
            <a:ext cx="4618856" cy="557748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46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itle Placeholder 1"/>
          <p:cNvSpPr txBox="1">
            <a:spLocks/>
          </p:cNvSpPr>
          <p:nvPr/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CA" sz="4400" dirty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itle Placeholder 1"/>
          <p:cNvSpPr txBox="1">
            <a:spLocks/>
          </p:cNvSpPr>
          <p:nvPr/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CA" sz="44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0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Title Placeholder 1"/>
          <p:cNvSpPr txBox="1">
            <a:spLocks/>
          </p:cNvSpPr>
          <p:nvPr/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CA" sz="44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br.org/2015/01/mindfulness-can-literally-change-your-bra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3800" y="3532188"/>
            <a:ext cx="2978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3000"/>
              </a:lnSpc>
              <a:buClr>
                <a:srgbClr val="668174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CA" sz="2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r"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CA" sz="2000" dirty="0"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9552" y="590774"/>
            <a:ext cx="758641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/>
              <a:t>Work/Life Balance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860032" y="1480133"/>
            <a:ext cx="32659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b="1" dirty="0" smtClean="0">
                <a:latin typeface="+mj-lt"/>
              </a:rPr>
              <a:t> </a:t>
            </a:r>
          </a:p>
          <a:p>
            <a:pPr algn="r" eaLnBrk="1" hangingPunct="1">
              <a:defRPr/>
            </a:pPr>
            <a:r>
              <a:rPr lang="en-US" b="1" dirty="0">
                <a:latin typeface="+mj-lt"/>
              </a:rPr>
              <a:t>Anthony C. </a:t>
            </a:r>
            <a:r>
              <a:rPr lang="en-US" b="1" dirty="0" smtClean="0">
                <a:latin typeface="+mj-lt"/>
              </a:rPr>
              <a:t>Masi</a:t>
            </a:r>
          </a:p>
          <a:p>
            <a:pPr algn="r" eaLnBrk="1" hangingPunct="1">
              <a:defRPr/>
            </a:pPr>
            <a:r>
              <a:rPr lang="en-US" b="1" dirty="0">
                <a:latin typeface="+mj-lt"/>
              </a:rPr>
              <a:t>Provost</a:t>
            </a:r>
          </a:p>
          <a:p>
            <a:pPr algn="r" eaLnBrk="1" hangingPunct="1">
              <a:defRPr/>
            </a:pPr>
            <a:endParaRPr lang="en-US" b="1" dirty="0" smtClean="0">
              <a:latin typeface="+mj-lt"/>
            </a:endParaRPr>
          </a:p>
          <a:p>
            <a:pPr algn="r" eaLnBrk="1" hangingPunct="1">
              <a:defRPr/>
            </a:pPr>
            <a:endParaRPr lang="en-US" b="1" dirty="0" smtClean="0">
              <a:latin typeface="+mj-lt"/>
            </a:endParaRPr>
          </a:p>
          <a:p>
            <a:pPr algn="r" eaLnBrk="1" hangingPunct="1">
              <a:defRPr/>
            </a:pPr>
            <a:endParaRPr lang="en-US" b="1" dirty="0" smtClean="0">
              <a:latin typeface="+mj-lt"/>
            </a:endParaRPr>
          </a:p>
          <a:p>
            <a:pPr algn="r" eaLnBrk="1" hangingPunct="1">
              <a:defRPr/>
            </a:pPr>
            <a:r>
              <a:rPr lang="en-US" b="1" dirty="0" smtClean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79225" y="5013176"/>
            <a:ext cx="2502976" cy="5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668174"/>
              </a:buClr>
              <a:buSzPct val="100000"/>
              <a:buFont typeface="Arial" charset="0"/>
              <a:buNone/>
              <a:defRPr/>
            </a:pPr>
            <a:r>
              <a:rPr lang="en-US" sz="1600" b="1" dirty="0" smtClean="0">
                <a:latin typeface="+mj-lt"/>
                <a:cs typeface="Times New Roman" pitchFamily="18" charset="0"/>
              </a:rPr>
              <a:t>Academic Leadership </a:t>
            </a:r>
          </a:p>
          <a:p>
            <a:pPr algn="r" eaLnBrk="1" hangingPunct="1">
              <a:lnSpc>
                <a:spcPct val="93000"/>
              </a:lnSpc>
              <a:buClr>
                <a:srgbClr val="668174"/>
              </a:buClr>
              <a:buSzPct val="100000"/>
              <a:buFont typeface="Arial" charset="0"/>
              <a:buNone/>
              <a:defRPr/>
            </a:pPr>
            <a:r>
              <a:rPr lang="en-US" sz="1600" b="1" dirty="0" smtClean="0">
                <a:latin typeface="+mj-lt"/>
                <a:cs typeface="Times New Roman" pitchFamily="18" charset="0"/>
              </a:rPr>
              <a:t>Forum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1062" y="5617200"/>
            <a:ext cx="1293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29 April 2015</a:t>
            </a:r>
            <a:endParaRPr lang="en-CA" sz="16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Minimize &amp; Maximize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9651809"/>
              </p:ext>
            </p:extLst>
          </p:nvPr>
        </p:nvGraphicFramePr>
        <p:xfrm>
          <a:off x="762000" y="1397000"/>
          <a:ext cx="8001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89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Protected black out times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Control response speed &amp;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email folders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Strategies: Taking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Prioritizing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26677533"/>
              </p:ext>
            </p:extLst>
          </p:nvPr>
        </p:nvGraphicFramePr>
        <p:xfrm>
          <a:off x="679186" y="1397000"/>
          <a:ext cx="78486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029200"/>
            <a:ext cx="7391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Schedule OFF time &amp; Recharge</a:t>
            </a:r>
          </a:p>
        </p:txBody>
      </p:sp>
    </p:spTree>
    <p:extLst>
      <p:ext uri="{BB962C8B-B14F-4D97-AF65-F5344CB8AC3E}">
        <p14:creationId xmlns:p14="http://schemas.microsoft.com/office/powerpoint/2010/main" val="300315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EA7C86-618F-C64E-A915-C46A09274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74EA7C86-618F-C64E-A915-C46A09274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3F1AB5-3D32-C845-9FF2-8824E06D6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253F1AB5-3D32-C845-9FF2-8824E06D6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34E020-D903-4840-B00C-A621D59A8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1E34E020-D903-4840-B00C-A621D59A8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69EAFB-E07B-7D45-AC84-6DBB40BA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8469EAFB-E07B-7D45-AC84-6DBB40BA9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B83C9-BEC4-E942-904D-215475AEE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407B83C9-BEC4-E942-904D-215475AEE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Information, discussion</a:t>
            </a:r>
          </a:p>
          <a:p>
            <a:pPr lvl="1"/>
            <a:r>
              <a:rPr lang="en-US" dirty="0" smtClean="0"/>
              <a:t>Not just normalizing/minimizing overload</a:t>
            </a:r>
          </a:p>
          <a:p>
            <a:pPr lvl="1"/>
            <a:r>
              <a:rPr lang="en-US" dirty="0" smtClean="0"/>
              <a:t>Mentoring</a:t>
            </a:r>
          </a:p>
          <a:p>
            <a:endParaRPr lang="en-US" dirty="0" smtClean="0"/>
          </a:p>
          <a:p>
            <a:r>
              <a:rPr lang="en-US" dirty="0" smtClean="0"/>
              <a:t>Organizational level: </a:t>
            </a:r>
            <a:r>
              <a:rPr lang="en-US" dirty="0"/>
              <a:t>P</a:t>
            </a:r>
            <a:r>
              <a:rPr lang="en-US" dirty="0" smtClean="0"/>
              <a:t>rinciples of W/LB </a:t>
            </a:r>
          </a:p>
          <a:p>
            <a:r>
              <a:rPr lang="en-US" dirty="0" smtClean="0"/>
              <a:t>Address expectations (tech &amp; other)</a:t>
            </a:r>
          </a:p>
          <a:p>
            <a:r>
              <a:rPr lang="en-US" dirty="0" smtClean="0"/>
              <a:t>Encourage and Modeling W/LB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Leadership: Optimizing W/L Balance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greatest challenges </a:t>
            </a:r>
            <a:r>
              <a:rPr lang="en-US" dirty="0" smtClean="0"/>
              <a:t>to achieving W/LB for you and your departmental/faculty members. </a:t>
            </a:r>
          </a:p>
          <a:p>
            <a:r>
              <a:rPr lang="en-US" dirty="0" smtClean="0"/>
              <a:t>Discuss your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best strategies </a:t>
            </a:r>
            <a:r>
              <a:rPr lang="en-US" dirty="0" smtClean="0"/>
              <a:t>to achieve W/LB for you and your departmental/faculty members.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Share with larger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7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18488" cy="4941889"/>
          </a:xfrm>
        </p:spPr>
        <p:txBody>
          <a:bodyPr/>
          <a:lstStyle/>
          <a:p>
            <a:r>
              <a:rPr lang="en-US" sz="1800" dirty="0" smtClean="0"/>
              <a:t>Mindfulness and Leadership, (2015). Harvard Business Review on need for Mindfulness for executives and leaders.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hbr.org/2015/01/mindfulness-can-literally-change-your-brain</a:t>
            </a:r>
            <a:endParaRPr lang="en-US" sz="1800" dirty="0" smtClean="0"/>
          </a:p>
          <a:p>
            <a:endParaRPr lang="en-US" sz="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and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0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+mn-lt"/>
              </a:rPr>
              <a:t>Agenda</a:t>
            </a:r>
            <a:endParaRPr lang="en-CA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313" y="1295400"/>
            <a:ext cx="8294688" cy="4876800"/>
          </a:xfrm>
        </p:spPr>
        <p:txBody>
          <a:bodyPr/>
          <a:lstStyle/>
          <a:p>
            <a:pPr marL="0" indent="0">
              <a:buNone/>
            </a:pPr>
            <a:endParaRPr lang="en-CA" sz="2000" b="1" dirty="0" smtClean="0"/>
          </a:p>
          <a:p>
            <a:pPr marL="0" indent="0">
              <a:buNone/>
            </a:pPr>
            <a:r>
              <a:rPr lang="en-CA" sz="2000" b="1" dirty="0" smtClean="0"/>
              <a:t>8:30 </a:t>
            </a:r>
            <a:r>
              <a:rPr lang="en-CA" sz="2000" b="1" dirty="0"/>
              <a:t>am                                </a:t>
            </a:r>
            <a:r>
              <a:rPr lang="en-CA" sz="2000" dirty="0"/>
              <a:t>Opening Remarks - </a:t>
            </a:r>
            <a:r>
              <a:rPr lang="en-CA" sz="2000" b="1" dirty="0"/>
              <a:t>Anthony C. Masi</a:t>
            </a:r>
            <a:r>
              <a:rPr lang="en-CA" sz="2000" i="1" dirty="0"/>
              <a:t>, Provost </a:t>
            </a:r>
            <a:endParaRPr lang="en-US" sz="2000" i="1" dirty="0"/>
          </a:p>
          <a:p>
            <a:pPr marL="0" indent="0">
              <a:buNone/>
            </a:pPr>
            <a:endParaRPr lang="en-CA" sz="2000" b="1" dirty="0" smtClean="0"/>
          </a:p>
          <a:p>
            <a:pPr marL="0" indent="0">
              <a:buNone/>
            </a:pPr>
            <a:r>
              <a:rPr lang="en-CA" sz="2000" b="1" dirty="0" smtClean="0"/>
              <a:t>8:40 </a:t>
            </a:r>
            <a:r>
              <a:rPr lang="en-CA" sz="2000" b="1" dirty="0"/>
              <a:t>am                                </a:t>
            </a:r>
            <a:r>
              <a:rPr lang="en-CA" sz="2000" dirty="0" smtClean="0"/>
              <a:t>Presentation - Dr</a:t>
            </a:r>
            <a:r>
              <a:rPr lang="en-CA" sz="2000" dirty="0"/>
              <a:t>. Nancy Heath</a:t>
            </a:r>
            <a:r>
              <a:rPr lang="en-CA" sz="2000" i="1" dirty="0"/>
              <a:t>, </a:t>
            </a:r>
            <a:endParaRPr lang="en-CA" sz="2000" i="1" dirty="0" smtClean="0"/>
          </a:p>
          <a:p>
            <a:pPr marL="0" indent="0">
              <a:buNone/>
            </a:pPr>
            <a:r>
              <a:rPr lang="en-CA" sz="2000" i="1" dirty="0" smtClean="0"/>
              <a:t>			Department </a:t>
            </a:r>
            <a:r>
              <a:rPr lang="en-CA" sz="2000" i="1" dirty="0"/>
              <a:t>of </a:t>
            </a:r>
            <a:r>
              <a:rPr lang="en-CA" sz="2000" i="1" dirty="0" smtClean="0"/>
              <a:t>Educational </a:t>
            </a:r>
            <a:r>
              <a:rPr lang="en-CA" sz="2000" i="1" dirty="0"/>
              <a:t>and Counselling </a:t>
            </a:r>
            <a:r>
              <a:rPr lang="en-CA" sz="2000" i="1" dirty="0" smtClean="0"/>
              <a:t>				Psychology</a:t>
            </a:r>
            <a:r>
              <a:rPr lang="en-CA" sz="2000" i="1" dirty="0"/>
              <a:t>, Faculty of </a:t>
            </a:r>
            <a:r>
              <a:rPr lang="en-CA" sz="2000" i="1" dirty="0" smtClean="0"/>
              <a:t>Education</a:t>
            </a:r>
          </a:p>
          <a:p>
            <a:pPr marL="0" indent="0">
              <a:buNone/>
            </a:pPr>
            <a:endParaRPr lang="en-CA" sz="2000" b="1" dirty="0" smtClean="0"/>
          </a:p>
          <a:p>
            <a:pPr marL="0" indent="0">
              <a:buNone/>
            </a:pPr>
            <a:r>
              <a:rPr lang="en-CA" sz="2000" b="1" dirty="0" smtClean="0"/>
              <a:t>9:20 </a:t>
            </a:r>
            <a:r>
              <a:rPr lang="en-CA" sz="2000" b="1" dirty="0"/>
              <a:t>am                                </a:t>
            </a:r>
            <a:r>
              <a:rPr lang="en-CA" sz="2000" dirty="0"/>
              <a:t>Breakout session and Discussion</a:t>
            </a:r>
            <a:endParaRPr lang="en-US" sz="2000" dirty="0"/>
          </a:p>
          <a:p>
            <a:pPr marL="0" indent="0">
              <a:buNone/>
            </a:pPr>
            <a:endParaRPr lang="en-CA" sz="2000" b="1" dirty="0" smtClean="0"/>
          </a:p>
          <a:p>
            <a:pPr marL="0" indent="0">
              <a:buNone/>
            </a:pPr>
            <a:r>
              <a:rPr lang="en-CA" sz="2000" b="1" dirty="0" smtClean="0"/>
              <a:t>9:55 </a:t>
            </a:r>
            <a:r>
              <a:rPr lang="en-CA" sz="2000" b="1" dirty="0"/>
              <a:t>am                                </a:t>
            </a:r>
            <a:r>
              <a:rPr lang="en-CA" sz="2000" dirty="0"/>
              <a:t>Closing remarks - </a:t>
            </a:r>
            <a:r>
              <a:rPr lang="en-CA" sz="2000" b="1" dirty="0"/>
              <a:t>Anthony C. Masi</a:t>
            </a:r>
            <a:r>
              <a:rPr lang="en-CA" sz="2000" i="1" dirty="0"/>
              <a:t>, Provost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5267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W/L balance</a:t>
            </a:r>
          </a:p>
          <a:p>
            <a:r>
              <a:rPr lang="en-US" dirty="0" smtClean="0"/>
              <a:t>Reality of W/L balance issues in Academia </a:t>
            </a:r>
          </a:p>
          <a:p>
            <a:r>
              <a:rPr lang="en-US" dirty="0" smtClean="0"/>
              <a:t>Academia W/LB : Benefits &amp; Challenges </a:t>
            </a:r>
          </a:p>
          <a:p>
            <a:r>
              <a:rPr lang="en-US" dirty="0" smtClean="0"/>
              <a:t>Strategies for achieving W/LB</a:t>
            </a:r>
          </a:p>
          <a:p>
            <a:r>
              <a:rPr lang="en-US" dirty="0" smtClean="0"/>
              <a:t>Leadership </a:t>
            </a:r>
            <a:r>
              <a:rPr lang="en-US" dirty="0" smtClean="0"/>
              <a:t>and Optimizing </a:t>
            </a:r>
            <a:r>
              <a:rPr lang="en-US" dirty="0" smtClean="0"/>
              <a:t>W/</a:t>
            </a:r>
            <a:r>
              <a:rPr lang="en-US" dirty="0" smtClean="0"/>
              <a:t>LB</a:t>
            </a:r>
          </a:p>
          <a:p>
            <a:r>
              <a:rPr lang="en-US" smtClean="0"/>
              <a:t>Discussion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6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your W/LB (survey)</a:t>
            </a:r>
          </a:p>
          <a:p>
            <a:endParaRPr lang="en-US" dirty="0" smtClean="0"/>
          </a:p>
          <a:p>
            <a:r>
              <a:rPr lang="en-US" dirty="0" smtClean="0"/>
              <a:t>Defining W/L balance</a:t>
            </a:r>
          </a:p>
          <a:p>
            <a:pPr lvl="1"/>
            <a:r>
              <a:rPr lang="en-US" dirty="0" smtClean="0"/>
              <a:t>Not about time spent</a:t>
            </a:r>
          </a:p>
          <a:p>
            <a:pPr lvl="1"/>
            <a:r>
              <a:rPr lang="en-US" i="1" dirty="0" smtClean="0"/>
              <a:t>Satisfaction with one’s ability to meet the demands of multiple roles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W/LB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9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W/LB in Academia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196264" y="1232598"/>
            <a:ext cx="1490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Work</a:t>
            </a:r>
            <a:endParaRPr lang="en-CA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232598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Life</a:t>
            </a:r>
            <a:endParaRPr lang="en-CA" sz="2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096445"/>
              </p:ext>
            </p:extLst>
          </p:nvPr>
        </p:nvGraphicFramePr>
        <p:xfrm>
          <a:off x="468313" y="1268413"/>
          <a:ext cx="822960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096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Academia W/LB: Benefits &amp; Challenges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8131112"/>
              </p:ext>
            </p:extLst>
          </p:nvPr>
        </p:nvGraphicFramePr>
        <p:xfrm>
          <a:off x="1219200" y="1397000"/>
          <a:ext cx="68580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2667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Flexibility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429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Interest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19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Autonomy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No limits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429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Lure of work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191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Making choices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1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Autonomy: Choices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07434"/>
              </p:ext>
            </p:extLst>
          </p:nvPr>
        </p:nvGraphicFramePr>
        <p:xfrm>
          <a:off x="468313" y="1268413"/>
          <a:ext cx="8229600" cy="155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901792"/>
              </p:ext>
            </p:extLst>
          </p:nvPr>
        </p:nvGraphicFramePr>
        <p:xfrm>
          <a:off x="525932" y="2918484"/>
          <a:ext cx="8229600" cy="155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056428"/>
              </p:ext>
            </p:extLst>
          </p:nvPr>
        </p:nvGraphicFramePr>
        <p:xfrm>
          <a:off x="533400" y="4572000"/>
          <a:ext cx="8229600" cy="155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5758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600" dirty="0" smtClean="0"/>
              <a:t>Principles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Realism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Minimize/Maximizing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Advanced Prioritizing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Recharging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W/LB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7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97496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47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29C437-E531-42FC-819B-451623E12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51E1D-E6C1-47B7-A533-261C86EF0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49619-7002-49E1-A55B-082F03C05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DBB28-E10A-4A55-B145-456C59FB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ED040E-E71D-4E1A-A307-4CFADD776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A14615-9A86-4570-A693-3A8F37686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4B772-AA9F-4F13-8899-2A5796CD8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BD220-CF3B-4893-A438-A1DA92624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49BE9-3040-4A95-8E99-F76AE6F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A7E74F-27D2-47ED-9561-2A565BC88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CD1AC8-DC02-4D20-90C3-164DF9302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0.1.2212"/>
  <p:tag name="PPTVERSION" val="14"/>
  <p:tag name="TPOS" val="2"/>
</p:tagLst>
</file>

<file path=ppt/theme/theme1.xml><?xml version="1.0" encoding="utf-8"?>
<a:theme xmlns:a="http://schemas.openxmlformats.org/drawingml/2006/main" name="FINAL - Presentation Case Stud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NAL - Presentation Case Stud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NAL Presentation - ALF (Dec) - The Future of Higher Edu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- Presentation Case Studies</Template>
  <TotalTime>4432</TotalTime>
  <Words>382</Words>
  <Application>Microsoft Macintosh PowerPoint</Application>
  <PresentationFormat>On-screen Show (4:3)</PresentationFormat>
  <Paragraphs>120</Paragraphs>
  <Slides>15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FINAL - Presentation Case Studies</vt:lpstr>
      <vt:lpstr>1_FINAL - Presentation Case Studies</vt:lpstr>
      <vt:lpstr>FINAL Presentation - ALF (Dec) - The Future of Higher Education</vt:lpstr>
      <vt:lpstr>PowerPoint Presentation</vt:lpstr>
      <vt:lpstr>Agenda</vt:lpstr>
      <vt:lpstr>Overview</vt:lpstr>
      <vt:lpstr>Defining W/LB</vt:lpstr>
      <vt:lpstr>W/LB in Academia</vt:lpstr>
      <vt:lpstr>Academia W/LB: Benefits &amp; Challenges</vt:lpstr>
      <vt:lpstr>Autonomy: Choices</vt:lpstr>
      <vt:lpstr>Achieving W/LB</vt:lpstr>
      <vt:lpstr>Realism</vt:lpstr>
      <vt:lpstr>Minimize &amp; Maximize</vt:lpstr>
      <vt:lpstr>Technology Strategies: Taking Control</vt:lpstr>
      <vt:lpstr>Advanced Prioritizing</vt:lpstr>
      <vt:lpstr>Leadership: Optimizing W/L Balance </vt:lpstr>
      <vt:lpstr>Discussion Questions</vt:lpstr>
      <vt:lpstr>Links and 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Report to Board Finance Committee</dc:subject>
  <dc:creator>Install</dc:creator>
  <cp:lastModifiedBy>Nancy Heath</cp:lastModifiedBy>
  <cp:revision>211</cp:revision>
  <cp:lastPrinted>2015-04-26T15:51:09Z</cp:lastPrinted>
  <dcterms:created xsi:type="dcterms:W3CDTF">2014-12-12T15:39:33Z</dcterms:created>
  <dcterms:modified xsi:type="dcterms:W3CDTF">2015-04-28T20:23:39Z</dcterms:modified>
</cp:coreProperties>
</file>