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4" r:id="rId2"/>
    <p:sldMasterId id="2147483656" r:id="rId3"/>
    <p:sldMasterId id="2147483655" r:id="rId4"/>
    <p:sldMasterId id="2147483667" r:id="rId5"/>
    <p:sldMasterId id="2147483658" r:id="rId6"/>
    <p:sldMasterId id="2147483661" r:id="rId7"/>
    <p:sldMasterId id="2147483673" r:id="rId8"/>
    <p:sldMasterId id="2147483660" r:id="rId9"/>
    <p:sldMasterId id="2147483672" r:id="rId10"/>
    <p:sldMasterId id="2147483671" r:id="rId11"/>
    <p:sldMasterId id="2147483668" r:id="rId12"/>
    <p:sldMasterId id="2147483669" r:id="rId13"/>
    <p:sldMasterId id="2147483670" r:id="rId14"/>
  </p:sldMasterIdLst>
  <p:notesMasterIdLst>
    <p:notesMasterId r:id="rId44"/>
  </p:notesMasterIdLst>
  <p:sldIdLst>
    <p:sldId id="262" r:id="rId15"/>
    <p:sldId id="328" r:id="rId16"/>
    <p:sldId id="359" r:id="rId17"/>
    <p:sldId id="347" r:id="rId18"/>
    <p:sldId id="321" r:id="rId19"/>
    <p:sldId id="271" r:id="rId20"/>
    <p:sldId id="363" r:id="rId21"/>
    <p:sldId id="360" r:id="rId22"/>
    <p:sldId id="369" r:id="rId23"/>
    <p:sldId id="274" r:id="rId24"/>
    <p:sldId id="362" r:id="rId25"/>
    <p:sldId id="361" r:id="rId26"/>
    <p:sldId id="370" r:id="rId27"/>
    <p:sldId id="305" r:id="rId28"/>
    <p:sldId id="331" r:id="rId29"/>
    <p:sldId id="364" r:id="rId30"/>
    <p:sldId id="273" r:id="rId31"/>
    <p:sldId id="344" r:id="rId32"/>
    <p:sldId id="371" r:id="rId33"/>
    <p:sldId id="357" r:id="rId34"/>
    <p:sldId id="374" r:id="rId35"/>
    <p:sldId id="372" r:id="rId36"/>
    <p:sldId id="358" r:id="rId37"/>
    <p:sldId id="356" r:id="rId38"/>
    <p:sldId id="365" r:id="rId39"/>
    <p:sldId id="373" r:id="rId40"/>
    <p:sldId id="367" r:id="rId41"/>
    <p:sldId id="368" r:id="rId42"/>
    <p:sldId id="354" r:id="rId43"/>
  </p:sldIdLst>
  <p:sldSz cx="9144000" cy="6858000" type="screen4x3"/>
  <p:notesSz cx="9232900" cy="14706600"/>
  <p:defaultTextStyle>
    <a:defPPr>
      <a:defRPr lang="en-US"/>
    </a:defPPr>
    <a:lvl1pPr algn="l" rtl="0" fontAlgn="base">
      <a:spcBef>
        <a:spcPct val="0"/>
      </a:spcBef>
      <a:spcAft>
        <a:spcPct val="0"/>
      </a:spcAft>
      <a:defRPr kern="1200">
        <a:solidFill>
          <a:schemeClr val="tx1"/>
        </a:solidFill>
        <a:latin typeface="Verdana"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Verdana" pitchFamily="34" charset="0"/>
        <a:ea typeface="ＭＳ Ｐゴシック"/>
        <a:cs typeface="ＭＳ Ｐゴシック"/>
      </a:defRPr>
    </a:lvl5pPr>
    <a:lvl6pPr marL="2286000" algn="l" defTabSz="914400" rtl="0" eaLnBrk="1" latinLnBrk="0" hangingPunct="1">
      <a:defRPr kern="1200">
        <a:solidFill>
          <a:schemeClr val="tx1"/>
        </a:solidFill>
        <a:latin typeface="Verdana" pitchFamily="34" charset="0"/>
        <a:ea typeface="ＭＳ Ｐゴシック"/>
        <a:cs typeface="ＭＳ Ｐゴシック"/>
      </a:defRPr>
    </a:lvl6pPr>
    <a:lvl7pPr marL="2743200" algn="l" defTabSz="914400" rtl="0" eaLnBrk="1" latinLnBrk="0" hangingPunct="1">
      <a:defRPr kern="1200">
        <a:solidFill>
          <a:schemeClr val="tx1"/>
        </a:solidFill>
        <a:latin typeface="Verdana" pitchFamily="34" charset="0"/>
        <a:ea typeface="ＭＳ Ｐゴシック"/>
        <a:cs typeface="ＭＳ Ｐゴシック"/>
      </a:defRPr>
    </a:lvl7pPr>
    <a:lvl8pPr marL="3200400" algn="l" defTabSz="914400" rtl="0" eaLnBrk="1" latinLnBrk="0" hangingPunct="1">
      <a:defRPr kern="1200">
        <a:solidFill>
          <a:schemeClr val="tx1"/>
        </a:solidFill>
        <a:latin typeface="Verdana" pitchFamily="34" charset="0"/>
        <a:ea typeface="ＭＳ Ｐゴシック"/>
        <a:cs typeface="ＭＳ Ｐゴシック"/>
      </a:defRPr>
    </a:lvl8pPr>
    <a:lvl9pPr marL="3657600" algn="l" defTabSz="914400" rtl="0" eaLnBrk="1" latinLnBrk="0" hangingPunct="1">
      <a:defRPr kern="1200">
        <a:solidFill>
          <a:schemeClr val="tx1"/>
        </a:solidFill>
        <a:latin typeface="Verdana"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BD9"/>
    <a:srgbClr val="DBD0BD"/>
    <a:srgbClr val="EEE9E0"/>
    <a:srgbClr val="E4DDCF"/>
    <a:srgbClr val="DF2630"/>
    <a:srgbClr val="F1EDE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40" autoAdjust="0"/>
    <p:restoredTop sz="88530" autoAdjust="0"/>
  </p:normalViewPr>
  <p:slideViewPr>
    <p:cSldViewPr>
      <p:cViewPr varScale="1">
        <p:scale>
          <a:sx n="99" d="100"/>
          <a:sy n="99" d="100"/>
        </p:scale>
        <p:origin x="-8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87BC0-0796-2F4A-AE33-E3F5937150DB}" type="doc">
      <dgm:prSet loTypeId="urn:microsoft.com/office/officeart/2005/8/layout/cycle6" loCatId="cycle" qsTypeId="urn:microsoft.com/office/officeart/2005/8/quickstyle/simple4" qsCatId="simple" csTypeId="urn:microsoft.com/office/officeart/2005/8/colors/accent1_2#1" csCatId="accent1" phldr="1"/>
      <dgm:spPr/>
      <dgm:t>
        <a:bodyPr/>
        <a:lstStyle/>
        <a:p>
          <a:endParaRPr lang="en-US"/>
        </a:p>
      </dgm:t>
    </dgm:pt>
    <dgm:pt modelId="{8D74A002-B867-5A47-B114-09005CC6AD55}">
      <dgm:prSet phldrT="[Text]" custT="1"/>
      <dgm:spPr/>
      <dgm:t>
        <a:bodyPr/>
        <a:lstStyle/>
        <a:p>
          <a:r>
            <a:rPr lang="en-US" sz="1800" dirty="0" smtClean="0">
              <a:solidFill>
                <a:schemeClr val="tx1"/>
              </a:solidFill>
              <a:latin typeface="+mj-lt"/>
            </a:rPr>
            <a:t>Service Point</a:t>
          </a:r>
          <a:endParaRPr lang="en-US" sz="1800" dirty="0">
            <a:solidFill>
              <a:schemeClr val="tx1"/>
            </a:solidFill>
            <a:latin typeface="+mj-lt"/>
          </a:endParaRPr>
        </a:p>
      </dgm:t>
    </dgm:pt>
    <dgm:pt modelId="{34E9E98C-735C-D242-8FD5-3E6CFC9377F5}" type="parTrans" cxnId="{1D0805B1-C186-5C4B-99B1-7680BCB1D581}">
      <dgm:prSet/>
      <dgm:spPr/>
      <dgm:t>
        <a:bodyPr/>
        <a:lstStyle/>
        <a:p>
          <a:endParaRPr lang="en-US" sz="1800">
            <a:solidFill>
              <a:schemeClr val="tx1"/>
            </a:solidFill>
            <a:latin typeface="+mj-lt"/>
          </a:endParaRPr>
        </a:p>
      </dgm:t>
    </dgm:pt>
    <dgm:pt modelId="{D153524E-A7BA-B948-AACA-C71D5890E598}" type="sibTrans" cxnId="{1D0805B1-C186-5C4B-99B1-7680BCB1D581}">
      <dgm:prSet custT="1"/>
      <dgm:spPr/>
      <dgm:t>
        <a:bodyPr/>
        <a:lstStyle/>
        <a:p>
          <a:endParaRPr lang="en-US" sz="1800">
            <a:solidFill>
              <a:schemeClr val="tx1"/>
            </a:solidFill>
            <a:latin typeface="+mj-lt"/>
          </a:endParaRPr>
        </a:p>
      </dgm:t>
    </dgm:pt>
    <dgm:pt modelId="{5C246F5F-640C-8F4A-9175-0A9428FE4097}">
      <dgm:prSet phldrT="[Text]" custT="1"/>
      <dgm:spPr/>
      <dgm:t>
        <a:bodyPr/>
        <a:lstStyle/>
        <a:p>
          <a:r>
            <a:rPr lang="en-US" sz="1800" dirty="0" smtClean="0">
              <a:solidFill>
                <a:schemeClr val="tx1"/>
              </a:solidFill>
              <a:latin typeface="+mj-lt"/>
            </a:rPr>
            <a:t>Faculty Advising Offices</a:t>
          </a:r>
          <a:endParaRPr lang="en-US" sz="1800" dirty="0">
            <a:solidFill>
              <a:schemeClr val="tx1"/>
            </a:solidFill>
            <a:latin typeface="+mj-lt"/>
          </a:endParaRPr>
        </a:p>
      </dgm:t>
    </dgm:pt>
    <dgm:pt modelId="{A6FEB120-E154-1141-B24D-E9FE1C9A07D1}" type="parTrans" cxnId="{6E524529-AEC7-8D40-A1C0-3297F5E08082}">
      <dgm:prSet/>
      <dgm:spPr/>
      <dgm:t>
        <a:bodyPr/>
        <a:lstStyle/>
        <a:p>
          <a:endParaRPr lang="en-US" sz="1800">
            <a:solidFill>
              <a:schemeClr val="tx1"/>
            </a:solidFill>
            <a:latin typeface="+mj-lt"/>
          </a:endParaRPr>
        </a:p>
      </dgm:t>
    </dgm:pt>
    <dgm:pt modelId="{27811EE3-F412-A841-9C98-D3F295EE92EB}" type="sibTrans" cxnId="{6E524529-AEC7-8D40-A1C0-3297F5E08082}">
      <dgm:prSet custT="1"/>
      <dgm:spPr/>
      <dgm:t>
        <a:bodyPr/>
        <a:lstStyle/>
        <a:p>
          <a:endParaRPr lang="en-US" sz="1800">
            <a:solidFill>
              <a:schemeClr val="tx1"/>
            </a:solidFill>
            <a:latin typeface="+mj-lt"/>
          </a:endParaRPr>
        </a:p>
      </dgm:t>
    </dgm:pt>
    <dgm:pt modelId="{C6BCF5BA-FC1B-DC45-96C1-2F3C676A2EC7}">
      <dgm:prSet phldrT="[Text]" custT="1"/>
      <dgm:spPr/>
      <dgm:t>
        <a:bodyPr/>
        <a:lstStyle/>
        <a:p>
          <a:r>
            <a:rPr lang="en-US" sz="1800" dirty="0" smtClean="0">
              <a:solidFill>
                <a:schemeClr val="tx1"/>
              </a:solidFill>
              <a:latin typeface="+mj-lt"/>
            </a:rPr>
            <a:t>IT Helpdesk</a:t>
          </a:r>
          <a:endParaRPr lang="en-US" sz="1800" dirty="0">
            <a:solidFill>
              <a:schemeClr val="tx1"/>
            </a:solidFill>
            <a:latin typeface="+mj-lt"/>
          </a:endParaRPr>
        </a:p>
      </dgm:t>
    </dgm:pt>
    <dgm:pt modelId="{C8352B3B-0F3F-3E4F-81C3-2DFC76155AC7}" type="parTrans" cxnId="{15978B37-809E-6244-948E-6A33185DFEA6}">
      <dgm:prSet/>
      <dgm:spPr/>
      <dgm:t>
        <a:bodyPr/>
        <a:lstStyle/>
        <a:p>
          <a:endParaRPr lang="en-US" sz="1800">
            <a:solidFill>
              <a:schemeClr val="tx1"/>
            </a:solidFill>
            <a:latin typeface="+mj-lt"/>
          </a:endParaRPr>
        </a:p>
      </dgm:t>
    </dgm:pt>
    <dgm:pt modelId="{24CA129F-4DDB-C14D-A99B-9AA219A3B21E}" type="sibTrans" cxnId="{15978B37-809E-6244-948E-6A33185DFEA6}">
      <dgm:prSet custT="1"/>
      <dgm:spPr/>
      <dgm:t>
        <a:bodyPr/>
        <a:lstStyle/>
        <a:p>
          <a:endParaRPr lang="en-US" sz="1800">
            <a:solidFill>
              <a:schemeClr val="tx1"/>
            </a:solidFill>
            <a:latin typeface="+mj-lt"/>
          </a:endParaRPr>
        </a:p>
      </dgm:t>
    </dgm:pt>
    <dgm:pt modelId="{48F7CC29-C077-5144-B17A-DBFE35C4E4D4}">
      <dgm:prSet phldrT="[Text]" custT="1"/>
      <dgm:spPr/>
      <dgm:t>
        <a:bodyPr/>
        <a:lstStyle/>
        <a:p>
          <a:r>
            <a:rPr lang="en-US" sz="1800" dirty="0" smtClean="0">
              <a:solidFill>
                <a:schemeClr val="tx1"/>
              </a:solidFill>
              <a:latin typeface="+mj-lt"/>
            </a:rPr>
            <a:t>Faculty Admissions</a:t>
          </a:r>
          <a:endParaRPr lang="en-US" sz="1800" dirty="0">
            <a:solidFill>
              <a:schemeClr val="tx1"/>
            </a:solidFill>
            <a:latin typeface="+mj-lt"/>
          </a:endParaRPr>
        </a:p>
      </dgm:t>
    </dgm:pt>
    <dgm:pt modelId="{143365D6-1303-0545-B5C4-0751C51C1918}" type="parTrans" cxnId="{B8DF1329-55DE-074B-B7C0-8F0279B4CBD9}">
      <dgm:prSet/>
      <dgm:spPr/>
      <dgm:t>
        <a:bodyPr/>
        <a:lstStyle/>
        <a:p>
          <a:endParaRPr lang="en-US" sz="1800">
            <a:solidFill>
              <a:schemeClr val="tx1"/>
            </a:solidFill>
            <a:latin typeface="+mj-lt"/>
          </a:endParaRPr>
        </a:p>
      </dgm:t>
    </dgm:pt>
    <dgm:pt modelId="{62AC8B15-20E2-7A48-96EE-946AEFA79F77}" type="sibTrans" cxnId="{B8DF1329-55DE-074B-B7C0-8F0279B4CBD9}">
      <dgm:prSet custT="1"/>
      <dgm:spPr/>
      <dgm:t>
        <a:bodyPr/>
        <a:lstStyle/>
        <a:p>
          <a:endParaRPr lang="en-US" sz="1800">
            <a:solidFill>
              <a:schemeClr val="tx1"/>
            </a:solidFill>
            <a:latin typeface="+mj-lt"/>
          </a:endParaRPr>
        </a:p>
      </dgm:t>
    </dgm:pt>
    <dgm:pt modelId="{E9FB8B14-0231-FA45-95CA-4BBBC66E113A}">
      <dgm:prSet phldrT="[Text]" custT="1"/>
      <dgm:spPr/>
      <dgm:t>
        <a:bodyPr/>
        <a:lstStyle/>
        <a:p>
          <a:r>
            <a:rPr lang="en-US" sz="1800" dirty="0" smtClean="0">
              <a:solidFill>
                <a:schemeClr val="tx1"/>
              </a:solidFill>
              <a:latin typeface="+mj-lt"/>
            </a:rPr>
            <a:t>Student Services</a:t>
          </a:r>
          <a:endParaRPr lang="en-US" sz="1800" dirty="0">
            <a:solidFill>
              <a:schemeClr val="tx1"/>
            </a:solidFill>
            <a:latin typeface="+mj-lt"/>
          </a:endParaRPr>
        </a:p>
      </dgm:t>
    </dgm:pt>
    <dgm:pt modelId="{CFED30A7-D2B6-1746-8AB3-BF5D7DAA82D8}" type="parTrans" cxnId="{A3B6786E-860F-E548-B296-49A0CA15A439}">
      <dgm:prSet/>
      <dgm:spPr/>
      <dgm:t>
        <a:bodyPr/>
        <a:lstStyle/>
        <a:p>
          <a:endParaRPr lang="en-US" sz="1800">
            <a:solidFill>
              <a:schemeClr val="tx1"/>
            </a:solidFill>
            <a:latin typeface="+mj-lt"/>
          </a:endParaRPr>
        </a:p>
      </dgm:t>
    </dgm:pt>
    <dgm:pt modelId="{D632C2EC-C77A-0C4C-96A9-CD33AE627DD5}" type="sibTrans" cxnId="{A3B6786E-860F-E548-B296-49A0CA15A439}">
      <dgm:prSet/>
      <dgm:spPr/>
      <dgm:t>
        <a:bodyPr/>
        <a:lstStyle/>
        <a:p>
          <a:endParaRPr lang="en-US" dirty="0"/>
        </a:p>
      </dgm:t>
    </dgm:pt>
    <dgm:pt modelId="{AF8DFEBA-3C60-0543-8E8B-7EED69BC8349}" type="pres">
      <dgm:prSet presAssocID="{46187BC0-0796-2F4A-AE33-E3F5937150DB}" presName="cycle" presStyleCnt="0">
        <dgm:presLayoutVars>
          <dgm:dir/>
          <dgm:resizeHandles val="exact"/>
        </dgm:presLayoutVars>
      </dgm:prSet>
      <dgm:spPr/>
      <dgm:t>
        <a:bodyPr/>
        <a:lstStyle/>
        <a:p>
          <a:endParaRPr lang="en-US"/>
        </a:p>
      </dgm:t>
    </dgm:pt>
    <dgm:pt modelId="{95096A01-8648-0A41-9E12-4490B6D469E1}" type="pres">
      <dgm:prSet presAssocID="{8D74A002-B867-5A47-B114-09005CC6AD55}" presName="node" presStyleLbl="node1" presStyleIdx="0" presStyleCnt="5" custRadScaleRad="87393" custRadScaleInc="275719">
        <dgm:presLayoutVars>
          <dgm:bulletEnabled val="1"/>
        </dgm:presLayoutVars>
      </dgm:prSet>
      <dgm:spPr/>
      <dgm:t>
        <a:bodyPr/>
        <a:lstStyle/>
        <a:p>
          <a:endParaRPr lang="en-US"/>
        </a:p>
      </dgm:t>
    </dgm:pt>
    <dgm:pt modelId="{1FA1F10C-F92D-C545-956D-31BD9E33552B}" type="pres">
      <dgm:prSet presAssocID="{8D74A002-B867-5A47-B114-09005CC6AD55}" presName="spNode" presStyleCnt="0"/>
      <dgm:spPr/>
    </dgm:pt>
    <dgm:pt modelId="{FB6A2C6D-D35C-2A45-B312-4302361FC373}" type="pres">
      <dgm:prSet presAssocID="{D153524E-A7BA-B948-AACA-C71D5890E598}" presName="sibTrans" presStyleLbl="sibTrans1D1" presStyleIdx="0" presStyleCnt="5"/>
      <dgm:spPr/>
      <dgm:t>
        <a:bodyPr/>
        <a:lstStyle/>
        <a:p>
          <a:endParaRPr lang="en-US"/>
        </a:p>
      </dgm:t>
    </dgm:pt>
    <dgm:pt modelId="{06AA52A5-6D2D-4142-AAFD-B2FCB3907E2C}" type="pres">
      <dgm:prSet presAssocID="{5C246F5F-640C-8F4A-9175-0A9428FE4097}" presName="node" presStyleLbl="node1" presStyleIdx="1" presStyleCnt="5" custRadScaleRad="93945" custRadScaleInc="-328423">
        <dgm:presLayoutVars>
          <dgm:bulletEnabled val="1"/>
        </dgm:presLayoutVars>
      </dgm:prSet>
      <dgm:spPr/>
      <dgm:t>
        <a:bodyPr/>
        <a:lstStyle/>
        <a:p>
          <a:endParaRPr lang="en-US"/>
        </a:p>
      </dgm:t>
    </dgm:pt>
    <dgm:pt modelId="{0AE6ACC1-070E-F14C-81FD-9A1B0FE2BED8}" type="pres">
      <dgm:prSet presAssocID="{5C246F5F-640C-8F4A-9175-0A9428FE4097}" presName="spNode" presStyleCnt="0"/>
      <dgm:spPr/>
    </dgm:pt>
    <dgm:pt modelId="{76D4D887-50A9-544E-81EE-AF5305C95570}" type="pres">
      <dgm:prSet presAssocID="{27811EE3-F412-A841-9C98-D3F295EE92EB}" presName="sibTrans" presStyleLbl="sibTrans1D1" presStyleIdx="1" presStyleCnt="5"/>
      <dgm:spPr/>
      <dgm:t>
        <a:bodyPr/>
        <a:lstStyle/>
        <a:p>
          <a:endParaRPr lang="en-US"/>
        </a:p>
      </dgm:t>
    </dgm:pt>
    <dgm:pt modelId="{790CA4FC-E1D0-214A-A171-71E05C973E3D}" type="pres">
      <dgm:prSet presAssocID="{C6BCF5BA-FC1B-DC45-96C1-2F3C676A2EC7}" presName="node" presStyleLbl="node1" presStyleIdx="2" presStyleCnt="5" custRadScaleRad="103718" custRadScaleInc="366012">
        <dgm:presLayoutVars>
          <dgm:bulletEnabled val="1"/>
        </dgm:presLayoutVars>
      </dgm:prSet>
      <dgm:spPr/>
      <dgm:t>
        <a:bodyPr/>
        <a:lstStyle/>
        <a:p>
          <a:endParaRPr lang="en-US"/>
        </a:p>
      </dgm:t>
    </dgm:pt>
    <dgm:pt modelId="{22926B24-C31E-354E-B465-FF75814462C1}" type="pres">
      <dgm:prSet presAssocID="{C6BCF5BA-FC1B-DC45-96C1-2F3C676A2EC7}" presName="spNode" presStyleCnt="0"/>
      <dgm:spPr/>
    </dgm:pt>
    <dgm:pt modelId="{89A0F07F-0EA8-FC4E-B8FA-B21E05D2D55B}" type="pres">
      <dgm:prSet presAssocID="{24CA129F-4DDB-C14D-A99B-9AA219A3B21E}" presName="sibTrans" presStyleLbl="sibTrans1D1" presStyleIdx="2" presStyleCnt="5"/>
      <dgm:spPr/>
      <dgm:t>
        <a:bodyPr/>
        <a:lstStyle/>
        <a:p>
          <a:endParaRPr lang="en-US"/>
        </a:p>
      </dgm:t>
    </dgm:pt>
    <dgm:pt modelId="{FB7F19D2-0154-E04F-90B0-E8ABE98A4DB7}" type="pres">
      <dgm:prSet presAssocID="{48F7CC29-C077-5144-B17A-DBFE35C4E4D4}" presName="node" presStyleLbl="node1" presStyleIdx="3" presStyleCnt="5" custScaleX="116124" custRadScaleRad="80599" custRadScaleInc="-305588">
        <dgm:presLayoutVars>
          <dgm:bulletEnabled val="1"/>
        </dgm:presLayoutVars>
      </dgm:prSet>
      <dgm:spPr/>
      <dgm:t>
        <a:bodyPr/>
        <a:lstStyle/>
        <a:p>
          <a:endParaRPr lang="en-US"/>
        </a:p>
      </dgm:t>
    </dgm:pt>
    <dgm:pt modelId="{9900FCD5-88CD-F04D-91BC-4A7C67D02A2A}" type="pres">
      <dgm:prSet presAssocID="{48F7CC29-C077-5144-B17A-DBFE35C4E4D4}" presName="spNode" presStyleCnt="0"/>
      <dgm:spPr/>
    </dgm:pt>
    <dgm:pt modelId="{95103E24-0116-7A41-A28C-BFC3B6646204}" type="pres">
      <dgm:prSet presAssocID="{62AC8B15-20E2-7A48-96EE-946AEFA79F77}" presName="sibTrans" presStyleLbl="sibTrans1D1" presStyleIdx="3" presStyleCnt="5"/>
      <dgm:spPr/>
      <dgm:t>
        <a:bodyPr/>
        <a:lstStyle/>
        <a:p>
          <a:endParaRPr lang="en-US"/>
        </a:p>
      </dgm:t>
    </dgm:pt>
    <dgm:pt modelId="{5A2BB68C-8A86-6840-8629-9EC27A8AAEFD}" type="pres">
      <dgm:prSet presAssocID="{E9FB8B14-0231-FA45-95CA-4BBBC66E113A}" presName="node" presStyleLbl="node1" presStyleIdx="4" presStyleCnt="5" custRadScaleRad="105771" custRadScaleInc="-13323">
        <dgm:presLayoutVars>
          <dgm:bulletEnabled val="1"/>
        </dgm:presLayoutVars>
      </dgm:prSet>
      <dgm:spPr/>
      <dgm:t>
        <a:bodyPr/>
        <a:lstStyle/>
        <a:p>
          <a:endParaRPr lang="en-US"/>
        </a:p>
      </dgm:t>
    </dgm:pt>
    <dgm:pt modelId="{55AD666C-01A4-C049-ACF1-AA290383C0B4}" type="pres">
      <dgm:prSet presAssocID="{E9FB8B14-0231-FA45-95CA-4BBBC66E113A}" presName="spNode" presStyleCnt="0"/>
      <dgm:spPr/>
    </dgm:pt>
    <dgm:pt modelId="{9F94458F-9B87-A342-8C91-5D9A700A58C8}" type="pres">
      <dgm:prSet presAssocID="{D632C2EC-C77A-0C4C-96A9-CD33AE627DD5}" presName="sibTrans" presStyleLbl="sibTrans1D1" presStyleIdx="4" presStyleCnt="5"/>
      <dgm:spPr/>
      <dgm:t>
        <a:bodyPr/>
        <a:lstStyle/>
        <a:p>
          <a:endParaRPr lang="en-US"/>
        </a:p>
      </dgm:t>
    </dgm:pt>
  </dgm:ptLst>
  <dgm:cxnLst>
    <dgm:cxn modelId="{7218F183-3BBA-484A-9D5D-756EB7C7B718}" type="presOf" srcId="{C6BCF5BA-FC1B-DC45-96C1-2F3C676A2EC7}" destId="{790CA4FC-E1D0-214A-A171-71E05C973E3D}" srcOrd="0" destOrd="0" presId="urn:microsoft.com/office/officeart/2005/8/layout/cycle6"/>
    <dgm:cxn modelId="{B3454315-EDB9-3F45-ABA0-E3B25AB4674C}" type="presOf" srcId="{24CA129F-4DDB-C14D-A99B-9AA219A3B21E}" destId="{89A0F07F-0EA8-FC4E-B8FA-B21E05D2D55B}" srcOrd="0" destOrd="0" presId="urn:microsoft.com/office/officeart/2005/8/layout/cycle6"/>
    <dgm:cxn modelId="{5C86F355-978E-D84E-AFBC-8976DF0882F0}" type="presOf" srcId="{48F7CC29-C077-5144-B17A-DBFE35C4E4D4}" destId="{FB7F19D2-0154-E04F-90B0-E8ABE98A4DB7}" srcOrd="0" destOrd="0" presId="urn:microsoft.com/office/officeart/2005/8/layout/cycle6"/>
    <dgm:cxn modelId="{766BE15B-947D-1A41-8BF5-CB244555ADA3}" type="presOf" srcId="{E9FB8B14-0231-FA45-95CA-4BBBC66E113A}" destId="{5A2BB68C-8A86-6840-8629-9EC27A8AAEFD}" srcOrd="0" destOrd="0" presId="urn:microsoft.com/office/officeart/2005/8/layout/cycle6"/>
    <dgm:cxn modelId="{4B7B9472-A993-6E4E-87D7-B236F46FE1CA}" type="presOf" srcId="{62AC8B15-20E2-7A48-96EE-946AEFA79F77}" destId="{95103E24-0116-7A41-A28C-BFC3B6646204}" srcOrd="0" destOrd="0" presId="urn:microsoft.com/office/officeart/2005/8/layout/cycle6"/>
    <dgm:cxn modelId="{A02611A5-3E31-6444-B76F-7EED77B79763}" type="presOf" srcId="{27811EE3-F412-A841-9C98-D3F295EE92EB}" destId="{76D4D887-50A9-544E-81EE-AF5305C95570}" srcOrd="0" destOrd="0" presId="urn:microsoft.com/office/officeart/2005/8/layout/cycle6"/>
    <dgm:cxn modelId="{B8DF1329-55DE-074B-B7C0-8F0279B4CBD9}" srcId="{46187BC0-0796-2F4A-AE33-E3F5937150DB}" destId="{48F7CC29-C077-5144-B17A-DBFE35C4E4D4}" srcOrd="3" destOrd="0" parTransId="{143365D6-1303-0545-B5C4-0751C51C1918}" sibTransId="{62AC8B15-20E2-7A48-96EE-946AEFA79F77}"/>
    <dgm:cxn modelId="{1D0805B1-C186-5C4B-99B1-7680BCB1D581}" srcId="{46187BC0-0796-2F4A-AE33-E3F5937150DB}" destId="{8D74A002-B867-5A47-B114-09005CC6AD55}" srcOrd="0" destOrd="0" parTransId="{34E9E98C-735C-D242-8FD5-3E6CFC9377F5}" sibTransId="{D153524E-A7BA-B948-AACA-C71D5890E598}"/>
    <dgm:cxn modelId="{9A2DEEE1-4E8F-6B4E-A30A-4C061768CF3D}" type="presOf" srcId="{8D74A002-B867-5A47-B114-09005CC6AD55}" destId="{95096A01-8648-0A41-9E12-4490B6D469E1}" srcOrd="0" destOrd="0" presId="urn:microsoft.com/office/officeart/2005/8/layout/cycle6"/>
    <dgm:cxn modelId="{A3B6786E-860F-E548-B296-49A0CA15A439}" srcId="{46187BC0-0796-2F4A-AE33-E3F5937150DB}" destId="{E9FB8B14-0231-FA45-95CA-4BBBC66E113A}" srcOrd="4" destOrd="0" parTransId="{CFED30A7-D2B6-1746-8AB3-BF5D7DAA82D8}" sibTransId="{D632C2EC-C77A-0C4C-96A9-CD33AE627DD5}"/>
    <dgm:cxn modelId="{5F46EEE6-27A9-0E42-A50B-E7ACD6A308ED}" type="presOf" srcId="{46187BC0-0796-2F4A-AE33-E3F5937150DB}" destId="{AF8DFEBA-3C60-0543-8E8B-7EED69BC8349}" srcOrd="0" destOrd="0" presId="urn:microsoft.com/office/officeart/2005/8/layout/cycle6"/>
    <dgm:cxn modelId="{A02B19A6-F81C-B84A-9717-F80C2D1B14D5}" type="presOf" srcId="{D153524E-A7BA-B948-AACA-C71D5890E598}" destId="{FB6A2C6D-D35C-2A45-B312-4302361FC373}" srcOrd="0" destOrd="0" presId="urn:microsoft.com/office/officeart/2005/8/layout/cycle6"/>
    <dgm:cxn modelId="{15978B37-809E-6244-948E-6A33185DFEA6}" srcId="{46187BC0-0796-2F4A-AE33-E3F5937150DB}" destId="{C6BCF5BA-FC1B-DC45-96C1-2F3C676A2EC7}" srcOrd="2" destOrd="0" parTransId="{C8352B3B-0F3F-3E4F-81C3-2DFC76155AC7}" sibTransId="{24CA129F-4DDB-C14D-A99B-9AA219A3B21E}"/>
    <dgm:cxn modelId="{6E524529-AEC7-8D40-A1C0-3297F5E08082}" srcId="{46187BC0-0796-2F4A-AE33-E3F5937150DB}" destId="{5C246F5F-640C-8F4A-9175-0A9428FE4097}" srcOrd="1" destOrd="0" parTransId="{A6FEB120-E154-1141-B24D-E9FE1C9A07D1}" sibTransId="{27811EE3-F412-A841-9C98-D3F295EE92EB}"/>
    <dgm:cxn modelId="{CB0EA226-3814-0B47-BA30-9B609762369C}" type="presOf" srcId="{D632C2EC-C77A-0C4C-96A9-CD33AE627DD5}" destId="{9F94458F-9B87-A342-8C91-5D9A700A58C8}" srcOrd="0" destOrd="0" presId="urn:microsoft.com/office/officeart/2005/8/layout/cycle6"/>
    <dgm:cxn modelId="{9A9C3C97-3B2F-5049-AA61-C61FE88B3EC9}" type="presOf" srcId="{5C246F5F-640C-8F4A-9175-0A9428FE4097}" destId="{06AA52A5-6D2D-4142-AAFD-B2FCB3907E2C}" srcOrd="0" destOrd="0" presId="urn:microsoft.com/office/officeart/2005/8/layout/cycle6"/>
    <dgm:cxn modelId="{1F8979C6-799B-A84E-9476-B23DAAE48122}" type="presParOf" srcId="{AF8DFEBA-3C60-0543-8E8B-7EED69BC8349}" destId="{95096A01-8648-0A41-9E12-4490B6D469E1}" srcOrd="0" destOrd="0" presId="urn:microsoft.com/office/officeart/2005/8/layout/cycle6"/>
    <dgm:cxn modelId="{9AF074C8-C736-134E-A3EF-9C58171E9420}" type="presParOf" srcId="{AF8DFEBA-3C60-0543-8E8B-7EED69BC8349}" destId="{1FA1F10C-F92D-C545-956D-31BD9E33552B}" srcOrd="1" destOrd="0" presId="urn:microsoft.com/office/officeart/2005/8/layout/cycle6"/>
    <dgm:cxn modelId="{BCB72B08-1C94-D244-95F6-80DF3C008359}" type="presParOf" srcId="{AF8DFEBA-3C60-0543-8E8B-7EED69BC8349}" destId="{FB6A2C6D-D35C-2A45-B312-4302361FC373}" srcOrd="2" destOrd="0" presId="urn:microsoft.com/office/officeart/2005/8/layout/cycle6"/>
    <dgm:cxn modelId="{5A3E7C83-884B-C941-BF93-63689047F2A8}" type="presParOf" srcId="{AF8DFEBA-3C60-0543-8E8B-7EED69BC8349}" destId="{06AA52A5-6D2D-4142-AAFD-B2FCB3907E2C}" srcOrd="3" destOrd="0" presId="urn:microsoft.com/office/officeart/2005/8/layout/cycle6"/>
    <dgm:cxn modelId="{484109E1-BF9A-954F-A6D3-13B8C2D83BB1}" type="presParOf" srcId="{AF8DFEBA-3C60-0543-8E8B-7EED69BC8349}" destId="{0AE6ACC1-070E-F14C-81FD-9A1B0FE2BED8}" srcOrd="4" destOrd="0" presId="urn:microsoft.com/office/officeart/2005/8/layout/cycle6"/>
    <dgm:cxn modelId="{E4665A2B-2689-D14C-8BE6-CD35127D3354}" type="presParOf" srcId="{AF8DFEBA-3C60-0543-8E8B-7EED69BC8349}" destId="{76D4D887-50A9-544E-81EE-AF5305C95570}" srcOrd="5" destOrd="0" presId="urn:microsoft.com/office/officeart/2005/8/layout/cycle6"/>
    <dgm:cxn modelId="{84E87956-E4E0-BD44-9AE2-3B9BB2A1B44A}" type="presParOf" srcId="{AF8DFEBA-3C60-0543-8E8B-7EED69BC8349}" destId="{790CA4FC-E1D0-214A-A171-71E05C973E3D}" srcOrd="6" destOrd="0" presId="urn:microsoft.com/office/officeart/2005/8/layout/cycle6"/>
    <dgm:cxn modelId="{26C3D71E-B606-F344-9530-241CE1E79000}" type="presParOf" srcId="{AF8DFEBA-3C60-0543-8E8B-7EED69BC8349}" destId="{22926B24-C31E-354E-B465-FF75814462C1}" srcOrd="7" destOrd="0" presId="urn:microsoft.com/office/officeart/2005/8/layout/cycle6"/>
    <dgm:cxn modelId="{0DDDABE2-1E43-0749-9B06-D0B1351E4AEA}" type="presParOf" srcId="{AF8DFEBA-3C60-0543-8E8B-7EED69BC8349}" destId="{89A0F07F-0EA8-FC4E-B8FA-B21E05D2D55B}" srcOrd="8" destOrd="0" presId="urn:microsoft.com/office/officeart/2005/8/layout/cycle6"/>
    <dgm:cxn modelId="{3A428BFE-5879-9641-BE14-C50784E43FDD}" type="presParOf" srcId="{AF8DFEBA-3C60-0543-8E8B-7EED69BC8349}" destId="{FB7F19D2-0154-E04F-90B0-E8ABE98A4DB7}" srcOrd="9" destOrd="0" presId="urn:microsoft.com/office/officeart/2005/8/layout/cycle6"/>
    <dgm:cxn modelId="{740BA0A3-D947-3442-A4C9-C7B89E623603}" type="presParOf" srcId="{AF8DFEBA-3C60-0543-8E8B-7EED69BC8349}" destId="{9900FCD5-88CD-F04D-91BC-4A7C67D02A2A}" srcOrd="10" destOrd="0" presId="urn:microsoft.com/office/officeart/2005/8/layout/cycle6"/>
    <dgm:cxn modelId="{E7DFB8C2-BECB-364C-BE97-88A0BABD51B8}" type="presParOf" srcId="{AF8DFEBA-3C60-0543-8E8B-7EED69BC8349}" destId="{95103E24-0116-7A41-A28C-BFC3B6646204}" srcOrd="11" destOrd="0" presId="urn:microsoft.com/office/officeart/2005/8/layout/cycle6"/>
    <dgm:cxn modelId="{477AD2A2-F501-0648-81E8-155C70E27513}" type="presParOf" srcId="{AF8DFEBA-3C60-0543-8E8B-7EED69BC8349}" destId="{5A2BB68C-8A86-6840-8629-9EC27A8AAEFD}" srcOrd="12" destOrd="0" presId="urn:microsoft.com/office/officeart/2005/8/layout/cycle6"/>
    <dgm:cxn modelId="{EDD13B5A-5F33-DC49-A494-FACE1F18530B}" type="presParOf" srcId="{AF8DFEBA-3C60-0543-8E8B-7EED69BC8349}" destId="{55AD666C-01A4-C049-ACF1-AA290383C0B4}" srcOrd="13" destOrd="0" presId="urn:microsoft.com/office/officeart/2005/8/layout/cycle6"/>
    <dgm:cxn modelId="{7D186814-E498-FE43-B0AE-8CC13871A0E3}" type="presParOf" srcId="{AF8DFEBA-3C60-0543-8E8B-7EED69BC8349}" destId="{9F94458F-9B87-A342-8C91-5D9A700A58C8}" srcOrd="14" destOrd="0" presId="urn:microsoft.com/office/officeart/2005/8/layout/cycle6"/>
  </dgm:cxnLst>
  <dgm:bg/>
  <dgm:whole/>
</dgm:dataModel>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5234" name="Rectangle 2"/>
          <p:cNvSpPr>
            <a:spLocks noGrp="1" noChangeArrowheads="1"/>
          </p:cNvSpPr>
          <p:nvPr>
            <p:ph type="hdr" sz="quarter"/>
          </p:nvPr>
        </p:nvSpPr>
        <p:spPr bwMode="auto">
          <a:xfrm>
            <a:off x="0" y="0"/>
            <a:ext cx="4000500" cy="735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375235" name="Rectangle 3"/>
          <p:cNvSpPr>
            <a:spLocks noGrp="1" noChangeArrowheads="1"/>
          </p:cNvSpPr>
          <p:nvPr>
            <p:ph type="dt" idx="1"/>
          </p:nvPr>
        </p:nvSpPr>
        <p:spPr bwMode="auto">
          <a:xfrm>
            <a:off x="5229225" y="0"/>
            <a:ext cx="4002088" cy="735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73060" name="Rectangle 4"/>
          <p:cNvSpPr>
            <a:spLocks noGrp="1" noRot="1" noChangeAspect="1" noChangeArrowheads="1" noTextEdit="1"/>
          </p:cNvSpPr>
          <p:nvPr>
            <p:ph type="sldImg" idx="2"/>
          </p:nvPr>
        </p:nvSpPr>
        <p:spPr bwMode="auto">
          <a:xfrm>
            <a:off x="939800" y="1103313"/>
            <a:ext cx="7353300" cy="5514975"/>
          </a:xfrm>
          <a:prstGeom prst="rect">
            <a:avLst/>
          </a:prstGeom>
          <a:noFill/>
          <a:ln w="9525">
            <a:solidFill>
              <a:srgbClr val="000000"/>
            </a:solidFill>
            <a:miter lim="800000"/>
            <a:headEnd/>
            <a:tailEnd/>
          </a:ln>
        </p:spPr>
      </p:sp>
      <p:sp>
        <p:nvSpPr>
          <p:cNvPr id="1375237" name="Rectangle 5"/>
          <p:cNvSpPr>
            <a:spLocks noGrp="1" noChangeArrowheads="1"/>
          </p:cNvSpPr>
          <p:nvPr>
            <p:ph type="body" sz="quarter" idx="3"/>
          </p:nvPr>
        </p:nvSpPr>
        <p:spPr bwMode="auto">
          <a:xfrm>
            <a:off x="923925" y="6985000"/>
            <a:ext cx="7385050" cy="661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75238" name="Rectangle 6"/>
          <p:cNvSpPr>
            <a:spLocks noGrp="1" noChangeArrowheads="1"/>
          </p:cNvSpPr>
          <p:nvPr>
            <p:ph type="ftr" sz="quarter" idx="4"/>
          </p:nvPr>
        </p:nvSpPr>
        <p:spPr bwMode="auto">
          <a:xfrm>
            <a:off x="0" y="13968413"/>
            <a:ext cx="4000500" cy="735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atin typeface="Arial" pitchFamily="-65" charset="0"/>
                <a:ea typeface="ＭＳ Ｐゴシック" pitchFamily="-65" charset="-128"/>
                <a:cs typeface="ＭＳ Ｐゴシック" pitchFamily="-65" charset="-128"/>
              </a:defRPr>
            </a:lvl1pPr>
          </a:lstStyle>
          <a:p>
            <a:pPr>
              <a:defRPr/>
            </a:pPr>
            <a:endParaRPr lang="en-US"/>
          </a:p>
        </p:txBody>
      </p:sp>
      <p:sp>
        <p:nvSpPr>
          <p:cNvPr id="1375239" name="Rectangle 7"/>
          <p:cNvSpPr>
            <a:spLocks noGrp="1" noChangeArrowheads="1"/>
          </p:cNvSpPr>
          <p:nvPr>
            <p:ph type="sldNum" sz="quarter" idx="5"/>
          </p:nvPr>
        </p:nvSpPr>
        <p:spPr bwMode="auto">
          <a:xfrm>
            <a:off x="5229225" y="13968413"/>
            <a:ext cx="4002088" cy="735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pitchFamily="-65" charset="0"/>
                <a:ea typeface="ＭＳ Ｐゴシック" pitchFamily="-65" charset="-128"/>
                <a:cs typeface="ＭＳ Ｐゴシック" pitchFamily="-65" charset="-128"/>
              </a:defRPr>
            </a:lvl1pPr>
          </a:lstStyle>
          <a:p>
            <a:pPr>
              <a:defRPr/>
            </a:pPr>
            <a:fld id="{3AE9C8C4-BDD8-42F0-844C-32D6332AD0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r>
              <a:rPr lang="en-US" smtClean="0">
                <a:ea typeface="ＭＳ Ｐゴシック"/>
                <a:cs typeface="ＭＳ Ｐゴシック"/>
              </a:rPr>
              <a:t>Kathleen</a:t>
            </a:r>
          </a:p>
        </p:txBody>
      </p:sp>
      <p:sp>
        <p:nvSpPr>
          <p:cNvPr id="175107" name="Slide Number Placeholder 3"/>
          <p:cNvSpPr>
            <a:spLocks noGrp="1"/>
          </p:cNvSpPr>
          <p:nvPr>
            <p:ph type="sldNum" sz="quarter" idx="5"/>
          </p:nvPr>
        </p:nvSpPr>
        <p:spPr>
          <a:noFill/>
        </p:spPr>
        <p:txBody>
          <a:bodyPr/>
          <a:lstStyle/>
          <a:p>
            <a:fld id="{879D8735-2A97-46AC-8910-5400CE2D7418}" type="slidenum">
              <a:rPr lang="en-US" smtClean="0">
                <a:latin typeface="Arial" charset="0"/>
                <a:ea typeface="ＭＳ Ｐゴシック"/>
                <a:cs typeface="ＭＳ Ｐゴシック"/>
              </a:rPr>
              <a:pPr/>
              <a:t>1</a:t>
            </a:fld>
            <a:endParaRPr lang="en-US" smtClean="0">
              <a:latin typeface="Arial"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ln/>
        </p:spPr>
      </p:sp>
      <p:sp>
        <p:nvSpPr>
          <p:cNvPr id="189442"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rrowheads="1" noTextEdit="1"/>
          </p:cNvSpPr>
          <p:nvPr>
            <p:ph type="sldImg"/>
          </p:nvPr>
        </p:nvSpPr>
        <p:spPr>
          <a:ln/>
        </p:spPr>
      </p:sp>
      <p:sp>
        <p:nvSpPr>
          <p:cNvPr id="191490"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ln/>
        </p:spPr>
      </p:sp>
      <p:sp>
        <p:nvSpPr>
          <p:cNvPr id="193538" name="Notes Placeholder 2"/>
          <p:cNvSpPr>
            <a:spLocks noGrp="1"/>
          </p:cNvSpPr>
          <p:nvPr>
            <p:ph type="body" idx="1"/>
          </p:nvPr>
        </p:nvSpPr>
        <p:spPr>
          <a:noFill/>
          <a:ln/>
        </p:spPr>
        <p:txBody>
          <a:bodyPr/>
          <a:lstStyle/>
          <a:p>
            <a:r>
              <a:rPr lang="en-US" smtClean="0">
                <a:ea typeface="ＭＳ Ｐゴシック"/>
                <a:cs typeface="ＭＳ Ｐゴシック"/>
              </a:rPr>
              <a:t>Mary Jo</a:t>
            </a:r>
          </a:p>
        </p:txBody>
      </p:sp>
      <p:sp>
        <p:nvSpPr>
          <p:cNvPr id="193539" name="Slide Number Placeholder 3"/>
          <p:cNvSpPr>
            <a:spLocks noGrp="1"/>
          </p:cNvSpPr>
          <p:nvPr>
            <p:ph type="sldNum" sz="quarter" idx="5"/>
          </p:nvPr>
        </p:nvSpPr>
        <p:spPr>
          <a:noFill/>
        </p:spPr>
        <p:txBody>
          <a:bodyPr/>
          <a:lstStyle/>
          <a:p>
            <a:fld id="{4399C1F7-41BD-4140-8C94-AB3CAA679858}" type="slidenum">
              <a:rPr lang="en-US" smtClean="0">
                <a:latin typeface="Arial" charset="0"/>
                <a:ea typeface="ＭＳ Ｐゴシック"/>
                <a:cs typeface="ＭＳ Ｐゴシック"/>
              </a:rPr>
              <a:pPr/>
              <a:t>12</a:t>
            </a:fld>
            <a:endParaRPr lang="en-US" smtClean="0">
              <a:latin typeface="Arial"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a:ln/>
        </p:spPr>
      </p:sp>
      <p:sp>
        <p:nvSpPr>
          <p:cNvPr id="196610" name="Notes Placeholder 2"/>
          <p:cNvSpPr>
            <a:spLocks noGrp="1"/>
          </p:cNvSpPr>
          <p:nvPr>
            <p:ph type="body" idx="1"/>
          </p:nvPr>
        </p:nvSpPr>
        <p:spPr>
          <a:noFill/>
          <a:ln/>
        </p:spPr>
        <p:txBody>
          <a:bodyPr/>
          <a:lstStyle/>
          <a:p>
            <a:r>
              <a:rPr lang="en-US" smtClean="0">
                <a:ea typeface="ＭＳ Ｐゴシック"/>
                <a:cs typeface="ＭＳ Ｐゴシック"/>
              </a:rPr>
              <a:t>Kathleen</a:t>
            </a:r>
          </a:p>
          <a:p>
            <a:r>
              <a:rPr lang="en-US" smtClean="0">
                <a:ea typeface="ＭＳ Ｐゴシック"/>
                <a:cs typeface="ＭＳ Ｐゴシック"/>
              </a:rPr>
              <a:t>This is a very rough artist’s rendition of how the entrance to the new service can be envisioned.  You’ll note the disappearance of the concrete dividers that currently separate the sidewalk from the building.  Banners and or canopies will designate a welcoming grand entrance to the Welcome Centre and the service centre.</a:t>
            </a:r>
          </a:p>
        </p:txBody>
      </p:sp>
      <p:sp>
        <p:nvSpPr>
          <p:cNvPr id="196611" name="Slide Number Placeholder 3"/>
          <p:cNvSpPr>
            <a:spLocks noGrp="1"/>
          </p:cNvSpPr>
          <p:nvPr>
            <p:ph type="sldNum" sz="quarter" idx="5"/>
          </p:nvPr>
        </p:nvSpPr>
        <p:spPr>
          <a:noFill/>
        </p:spPr>
        <p:txBody>
          <a:bodyPr/>
          <a:lstStyle/>
          <a:p>
            <a:fld id="{D69B8283-A2DF-477B-B879-92589DCAA50C}" type="slidenum">
              <a:rPr lang="en-US" smtClean="0">
                <a:latin typeface="Arial" charset="0"/>
                <a:ea typeface="ＭＳ Ｐゴシック"/>
                <a:cs typeface="ＭＳ Ｐゴシック"/>
              </a:rPr>
              <a:pPr/>
              <a:t>14</a:t>
            </a:fld>
            <a:endParaRPr lang="en-US" smtClean="0">
              <a:latin typeface="Arial"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a:ln/>
        </p:spPr>
      </p:sp>
      <p:sp>
        <p:nvSpPr>
          <p:cNvPr id="200706" name="Notes Placeholder 2"/>
          <p:cNvSpPr>
            <a:spLocks noGrp="1"/>
          </p:cNvSpPr>
          <p:nvPr>
            <p:ph type="body" idx="1"/>
          </p:nvPr>
        </p:nvSpPr>
        <p:spPr>
          <a:noFill/>
          <a:ln/>
        </p:spPr>
        <p:txBody>
          <a:bodyPr/>
          <a:lstStyle/>
          <a:p>
            <a:r>
              <a:rPr lang="en-US" smtClean="0">
                <a:ea typeface="ＭＳ Ｐゴシック"/>
                <a:cs typeface="ＭＳ Ｐゴシック"/>
              </a:rPr>
              <a:t>Mary Jo</a:t>
            </a:r>
          </a:p>
          <a:p>
            <a:endParaRPr lang="en-US" smtClean="0">
              <a:ea typeface="ＭＳ Ｐゴシック"/>
              <a:cs typeface="ＭＳ Ｐゴシック"/>
            </a:endParaRPr>
          </a:p>
          <a:p>
            <a:r>
              <a:rPr lang="en-US" smtClean="0">
                <a:ea typeface="ＭＳ Ｐゴシック"/>
                <a:cs typeface="ＭＳ Ｐゴシック"/>
              </a:rPr>
              <a:t>How this space looks and is designed is of the utmost importance to the project team.  </a:t>
            </a:r>
          </a:p>
        </p:txBody>
      </p:sp>
      <p:sp>
        <p:nvSpPr>
          <p:cNvPr id="200707" name="Slide Number Placeholder 3"/>
          <p:cNvSpPr>
            <a:spLocks noGrp="1"/>
          </p:cNvSpPr>
          <p:nvPr>
            <p:ph type="sldNum" sz="quarter" idx="5"/>
          </p:nvPr>
        </p:nvSpPr>
        <p:spPr>
          <a:noFill/>
        </p:spPr>
        <p:txBody>
          <a:bodyPr/>
          <a:lstStyle/>
          <a:p>
            <a:fld id="{CB04A207-DCE6-4755-B886-159D6545BDA3}" type="slidenum">
              <a:rPr lang="en-US" smtClean="0">
                <a:latin typeface="Arial" charset="0"/>
                <a:ea typeface="ＭＳ Ｐゴシック"/>
                <a:cs typeface="ＭＳ Ｐゴシック"/>
              </a:rPr>
              <a:pPr/>
              <a:t>17</a:t>
            </a:fld>
            <a:endParaRPr lang="en-US" smtClean="0">
              <a:latin typeface="Arial"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a:p>
            <a:r>
              <a:rPr lang="en-US" smtClean="0">
                <a:ea typeface="ＭＳ Ｐゴシック"/>
                <a:cs typeface="ＭＳ Ｐゴシック"/>
              </a:rPr>
              <a:t>Answer: 12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smtClean="0">
                <a:ea typeface="ＭＳ Ｐゴシック"/>
                <a:cs typeface="ＭＳ Ｐゴシック"/>
              </a:rPr>
              <a:t>Mary Jo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a:ln/>
        </p:spPr>
      </p:sp>
      <p:sp>
        <p:nvSpPr>
          <p:cNvPr id="181250" name="Notes Placeholder 2"/>
          <p:cNvSpPr>
            <a:spLocks noGrp="1"/>
          </p:cNvSpPr>
          <p:nvPr>
            <p:ph type="body" idx="1"/>
          </p:nvPr>
        </p:nvSpPr>
        <p:spPr>
          <a:noFill/>
          <a:ln/>
        </p:spPr>
        <p:txBody>
          <a:bodyPr/>
          <a:lstStyle/>
          <a:p>
            <a:r>
              <a:rPr lang="en-US" smtClean="0">
                <a:ea typeface="ＭＳ Ｐゴシック"/>
                <a:cs typeface="ＭＳ Ｐゴシック"/>
              </a:rPr>
              <a:t>Mary Jo</a:t>
            </a:r>
          </a:p>
          <a:p>
            <a:r>
              <a:rPr lang="en-US" smtClean="0">
                <a:ea typeface="ＭＳ Ｐゴシック"/>
                <a:cs typeface="ＭＳ Ｐゴシック"/>
              </a:rPr>
              <a:t>Values that were described in the Student Life and Learning Task Force report are re-iterated here to remind us that these values are of prime importance as we move forward with the project and that we intend for the Service to exemplify these values at all times.</a:t>
            </a:r>
          </a:p>
        </p:txBody>
      </p:sp>
      <p:sp>
        <p:nvSpPr>
          <p:cNvPr id="181251" name="Slide Number Placeholder 3"/>
          <p:cNvSpPr>
            <a:spLocks noGrp="1"/>
          </p:cNvSpPr>
          <p:nvPr>
            <p:ph type="sldNum" sz="quarter" idx="5"/>
          </p:nvPr>
        </p:nvSpPr>
        <p:spPr>
          <a:noFill/>
        </p:spPr>
        <p:txBody>
          <a:bodyPr/>
          <a:lstStyle/>
          <a:p>
            <a:fld id="{AFDD1C86-DA7E-4123-9B1F-739F57CD5898}" type="slidenum">
              <a:rPr lang="en-US" smtClean="0">
                <a:latin typeface="Arial" charset="0"/>
                <a:ea typeface="ＭＳ Ｐゴシック"/>
                <a:cs typeface="ＭＳ Ｐゴシック"/>
              </a:rPr>
              <a:pPr/>
              <a:t>5</a:t>
            </a:fld>
            <a:endParaRPr lang="en-US" smtClean="0">
              <a:latin typeface="Arial"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a:ln/>
        </p:spPr>
      </p:sp>
      <p:sp>
        <p:nvSpPr>
          <p:cNvPr id="183298" name="Notes Placeholder 2"/>
          <p:cNvSpPr>
            <a:spLocks noGrp="1"/>
          </p:cNvSpPr>
          <p:nvPr>
            <p:ph type="body" idx="1"/>
          </p:nvPr>
        </p:nvSpPr>
        <p:spPr>
          <a:noFill/>
          <a:ln/>
        </p:spPr>
        <p:txBody>
          <a:bodyPr/>
          <a:lstStyle/>
          <a:p>
            <a:r>
              <a:rPr lang="en-US" smtClean="0">
                <a:ea typeface="ＭＳ Ｐゴシック"/>
                <a:cs typeface="ＭＳ Ｐゴシック"/>
              </a:rPr>
              <a:t>Mary Jo</a:t>
            </a:r>
          </a:p>
          <a:p>
            <a:r>
              <a:rPr lang="en-US" smtClean="0">
                <a:ea typeface="ＭＳ Ｐゴシック"/>
                <a:cs typeface="ＭＳ Ｐゴシック"/>
              </a:rPr>
              <a:t>The concept of integrating front-line student services has been around for a long time.  The idea really became more of a goal for the University once the results of the Principal’s task force on Student Life and Learning became published.  Students in surveys as far back as the 90’s told us that they wanted one place where they could go to complete a number of administrative tasks.  Universities all around North America (if not beyond) have been talking and working towards a one-stop kind of service for students for several years.</a:t>
            </a:r>
          </a:p>
          <a:p>
            <a:endParaRPr lang="en-US" smtClean="0">
              <a:ea typeface="ＭＳ Ｐゴシック"/>
              <a:cs typeface="ＭＳ Ｐゴシック"/>
            </a:endParaRPr>
          </a:p>
          <a:p>
            <a:r>
              <a:rPr lang="en-US" smtClean="0">
                <a:ea typeface="ＭＳ Ｐゴシック"/>
                <a:cs typeface="ＭＳ Ｐゴシック"/>
              </a:rPr>
              <a:t>Kathleen will introduce next slide - Keyboard slide.</a:t>
            </a:r>
          </a:p>
          <a:p>
            <a:endParaRPr lang="en-US" smtClean="0">
              <a:ea typeface="ＭＳ Ｐゴシック"/>
              <a:cs typeface="ＭＳ Ｐゴシック"/>
            </a:endParaRPr>
          </a:p>
          <a:p>
            <a:r>
              <a:rPr lang="en-US" smtClean="0">
                <a:ea typeface="ＭＳ Ｐゴシック"/>
                <a:cs typeface="ＭＳ Ｐゴシック"/>
              </a:rPr>
              <a:t>Hence this project brings together several important goals that we are focused on as we move forward.</a:t>
            </a:r>
          </a:p>
        </p:txBody>
      </p:sp>
      <p:sp>
        <p:nvSpPr>
          <p:cNvPr id="183299" name="Slide Number Placeholder 3"/>
          <p:cNvSpPr>
            <a:spLocks noGrp="1"/>
          </p:cNvSpPr>
          <p:nvPr>
            <p:ph type="sldNum" sz="quarter" idx="5"/>
          </p:nvPr>
        </p:nvSpPr>
        <p:spPr>
          <a:noFill/>
        </p:spPr>
        <p:txBody>
          <a:bodyPr/>
          <a:lstStyle/>
          <a:p>
            <a:fld id="{F987D09F-B0EA-48B7-963C-0FC2B61435A3}" type="slidenum">
              <a:rPr lang="en-US" smtClean="0">
                <a:latin typeface="Arial" charset="0"/>
                <a:ea typeface="ＭＳ Ｐゴシック"/>
                <a:cs typeface="ＭＳ Ｐゴシック"/>
              </a:rPr>
              <a:pPr/>
              <a:t>6</a:t>
            </a:fld>
            <a:endParaRPr lang="en-US" smtClean="0">
              <a:latin typeface="Arial"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p:spPr>
        <p:txBody>
          <a:bodyPr/>
          <a:lstStyle/>
          <a:p>
            <a:r>
              <a:rPr lang="en-US" smtClean="0">
                <a:ea typeface="ＭＳ Ｐゴシック"/>
                <a:cs typeface="ＭＳ Ｐゴシック"/>
              </a:rPr>
              <a:t>Kathleen</a:t>
            </a:r>
          </a:p>
          <a:p>
            <a:endParaRPr lang="en-US" smtClean="0">
              <a:ea typeface="ＭＳ Ｐゴシック"/>
              <a:cs typeface="ＭＳ Ｐゴシック"/>
            </a:endParaRPr>
          </a:p>
          <a:p>
            <a:r>
              <a:rPr lang="en-US" smtClean="0">
                <a:ea typeface="ＭＳ Ｐゴシック"/>
                <a:cs typeface="ＭＳ Ｐゴシック"/>
              </a:rPr>
              <a:t>At a very high level, the new integrated service will function to Advise, Educate Administer and Refer.</a:t>
            </a:r>
          </a:p>
          <a:p>
            <a:r>
              <a:rPr lang="en-US" smtClean="0">
                <a:ea typeface="ＭＳ Ｐゴシック"/>
                <a:cs typeface="ＭＳ Ｐゴシック"/>
              </a:rPr>
              <a:t>With regards to the media that we will be employing to deliver the service, we will use everything at our disposal.  In fact providing integrated services does not always have to mean in-person visits, but will certainly encompass the deliver of services through enhanced self-service facilities on Minerva.</a:t>
            </a:r>
          </a:p>
          <a:p>
            <a:endParaRPr lang="en-US" smtClean="0">
              <a:ea typeface="ＭＳ Ｐゴシック"/>
              <a:cs typeface="ＭＳ Ｐゴシック"/>
            </a:endParaRPr>
          </a:p>
        </p:txBody>
      </p:sp>
      <p:sp>
        <p:nvSpPr>
          <p:cNvPr id="186371" name="Slide Number Placeholder 3"/>
          <p:cNvSpPr>
            <a:spLocks noGrp="1"/>
          </p:cNvSpPr>
          <p:nvPr>
            <p:ph type="sldNum" sz="quarter" idx="5"/>
          </p:nvPr>
        </p:nvSpPr>
        <p:spPr>
          <a:noFill/>
        </p:spPr>
        <p:txBody>
          <a:bodyPr/>
          <a:lstStyle/>
          <a:p>
            <a:fld id="{620F3F05-740C-4A84-9F0D-FC3F5BA0D221}" type="slidenum">
              <a:rPr lang="en-US" smtClean="0">
                <a:latin typeface="Arial" charset="0"/>
                <a:ea typeface="ＭＳ Ｐゴシック"/>
                <a:cs typeface="ＭＳ Ｐゴシック"/>
              </a:rPr>
              <a:pPr/>
              <a:t>8</a:t>
            </a:fld>
            <a:endParaRPr lang="en-US" smtClean="0">
              <a:latin typeface="Arial"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smtClean="0">
                <a:ea typeface="ＭＳ Ｐゴシック"/>
                <a:cs typeface="ＭＳ Ｐゴシック"/>
              </a:rPr>
              <a:t>Kathleen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0" y="1600200"/>
            <a:ext cx="243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600200"/>
            <a:ext cx="243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571500"/>
            <a:ext cx="2143125"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1500"/>
            <a:ext cx="6276975"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43850" y="800100"/>
            <a:ext cx="1428750" cy="5326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0" y="800100"/>
            <a:ext cx="4133850" cy="5326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0" y="1600200"/>
            <a:ext cx="243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600200"/>
            <a:ext cx="243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01025" y="731838"/>
            <a:ext cx="1514475"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0" y="731838"/>
            <a:ext cx="4391025"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B939566-A958-404B-8732-0C0B72F3BC17}" type="slidenum">
              <a:rPr lang="en-US"/>
              <a:pPr>
                <a:defRPr/>
              </a:pPr>
              <a:t>‹#›</a:t>
            </a:fld>
            <a:endParaRPr lang="en-US"/>
          </a:p>
        </p:txBody>
      </p:sp>
    </p:spTree>
  </p:cSld>
  <p:clrMapOvr>
    <a:masterClrMapping/>
  </p:clrMapOvr>
  <p:transition spd="med">
    <p:blinds/>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D68327A-72A2-4A8F-A20C-2917462051AA}" type="slidenum">
              <a:rPr lang="en-US"/>
              <a:pPr>
                <a:defRPr/>
              </a:pPr>
              <a:t>‹#›</a:t>
            </a:fld>
            <a:endParaRPr lang="en-US"/>
          </a:p>
        </p:txBody>
      </p:sp>
    </p:spTree>
  </p:cSld>
  <p:clrMapOvr>
    <a:masterClrMapping/>
  </p:clrMapOvr>
  <p:transition spd="med">
    <p:blinds/>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5A41D65-2504-4C2F-BDCE-D2C79919041D}" type="slidenum">
              <a:rPr lang="en-US"/>
              <a:pPr>
                <a:defRPr/>
              </a:pPr>
              <a:t>‹#›</a:t>
            </a:fld>
            <a:endParaRPr lang="en-US"/>
          </a:p>
        </p:txBody>
      </p:sp>
    </p:spTree>
  </p:cSld>
  <p:clrMapOvr>
    <a:masterClrMapping/>
  </p:clrMapOvr>
  <p:transition spd="med">
    <p:blinds/>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0" y="1600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05600" y="1600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5E187D8-1585-43DF-B8D8-4E2F27285280}" type="slidenum">
              <a:rPr lang="en-US"/>
              <a:pPr>
                <a:defRPr/>
              </a:pPr>
              <a:t>‹#›</a:t>
            </a:fld>
            <a:endParaRPr lang="en-US"/>
          </a:p>
        </p:txBody>
      </p:sp>
    </p:spTree>
  </p:cSld>
  <p:clrMapOvr>
    <a:masterClrMapping/>
  </p:clrMapOvr>
  <p:transition spd="med">
    <p:blinds/>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24C25FA-3B78-42B3-BDC2-F56D218B8691}" type="slidenum">
              <a:rPr lang="en-US"/>
              <a:pPr>
                <a:defRPr/>
              </a:pPr>
              <a:t>‹#›</a:t>
            </a:fld>
            <a:endParaRPr lang="en-US"/>
          </a:p>
        </p:txBody>
      </p:sp>
    </p:spTree>
  </p:cSld>
  <p:clrMapOvr>
    <a:masterClrMapping/>
  </p:clrMapOvr>
  <p:transition spd="med">
    <p:blinds/>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DEA1445B-6078-4E57-AD72-3EAD4B67AE16}" type="slidenum">
              <a:rPr lang="en-US"/>
              <a:pPr>
                <a:defRPr/>
              </a:pPr>
              <a:t>‹#›</a:t>
            </a:fld>
            <a:endParaRPr lang="en-US"/>
          </a:p>
        </p:txBody>
      </p:sp>
    </p:spTree>
  </p:cSld>
  <p:clrMapOvr>
    <a:masterClrMapping/>
  </p:clrMapOvr>
  <p:transition spd="med">
    <p:blinds/>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53310B0A-06D0-40DC-BA5C-93C44E8D8254}" type="slidenum">
              <a:rPr lang="en-US"/>
              <a:pPr>
                <a:defRPr/>
              </a:pPr>
              <a:t>‹#›</a:t>
            </a:fld>
            <a:endParaRPr lang="en-US"/>
          </a:p>
        </p:txBody>
      </p:sp>
    </p:spTree>
  </p:cSld>
  <p:clrMapOvr>
    <a:masterClrMapping/>
  </p:clrMapOvr>
  <p:transition spd="med">
    <p:blinds/>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FEC979B-6914-4612-B570-C27104964A45}" type="slidenum">
              <a:rPr lang="en-US"/>
              <a:pPr>
                <a:defRPr/>
              </a:pPr>
              <a:t>‹#›</a:t>
            </a:fld>
            <a:endParaRPr lang="en-US"/>
          </a:p>
        </p:txBody>
      </p:sp>
    </p:spTree>
  </p:cSld>
  <p:clrMapOvr>
    <a:masterClrMapping/>
  </p:clrMapOvr>
  <p:transition spd="med">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02E1280-8190-4535-B31D-9F0CC5659981}" type="slidenum">
              <a:rPr lang="en-US"/>
              <a:pPr>
                <a:defRPr/>
              </a:pPr>
              <a:t>‹#›</a:t>
            </a:fld>
            <a:endParaRPr lang="en-US"/>
          </a:p>
        </p:txBody>
      </p:sp>
    </p:spTree>
  </p:cSld>
  <p:clrMapOvr>
    <a:masterClrMapping/>
  </p:clrMapOvr>
  <p:transition spd="med">
    <p:blinds/>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8723C80-499C-43AF-A4EE-AC76FA5B8E4E}" type="slidenum">
              <a:rPr lang="en-US"/>
              <a:pPr>
                <a:defRPr/>
              </a:pPr>
              <a:t>‹#›</a:t>
            </a:fld>
            <a:endParaRPr lang="en-US"/>
          </a:p>
        </p:txBody>
      </p:sp>
    </p:spTree>
  </p:cSld>
  <p:clrMapOvr>
    <a:masterClrMapping/>
  </p:clrMapOvr>
  <p:transition spd="med">
    <p:blinds/>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8100" y="914400"/>
            <a:ext cx="10287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0" y="914400"/>
            <a:ext cx="29337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2AA2139-E0D4-41DD-89B3-F93DCBB2F3B7}" type="slidenum">
              <a:rPr lang="en-US"/>
              <a:pPr>
                <a:defRPr/>
              </a:pPr>
              <a:t>‹#›</a:t>
            </a:fld>
            <a:endParaRPr lang="en-US"/>
          </a:p>
        </p:txBody>
      </p:sp>
    </p:spTree>
  </p:cSld>
  <p:clrMapOvr>
    <a:masterClrMapping/>
  </p:clrMapOvr>
  <p:transition spd="med">
    <p:blinds/>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1700" y="1943100"/>
            <a:ext cx="3181350" cy="4183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5450" y="1943100"/>
            <a:ext cx="3181350" cy="4183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1257300"/>
            <a:ext cx="1628775" cy="4868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71700" y="1257300"/>
            <a:ext cx="4733925" cy="4868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171700"/>
            <a:ext cx="18669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0800" y="2171700"/>
            <a:ext cx="18669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314700"/>
            <a:ext cx="1352550" cy="281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62150" y="3314700"/>
            <a:ext cx="1352550" cy="2811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86150" y="1257300"/>
            <a:ext cx="971550" cy="4297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257300"/>
            <a:ext cx="2762250" cy="4297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1500"/>
            <a:ext cx="2057400" cy="5554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1500"/>
            <a:ext cx="6019800"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0" y="1600200"/>
            <a:ext cx="243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600200"/>
            <a:ext cx="243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43850" y="800100"/>
            <a:ext cx="1428750" cy="5326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0" y="800100"/>
            <a:ext cx="4133850" cy="5326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0" y="1600200"/>
            <a:ext cx="243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600200"/>
            <a:ext cx="2438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200400"/>
            <a:ext cx="1409700" cy="217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 y="3200400"/>
            <a:ext cx="1409700" cy="217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01025" y="731838"/>
            <a:ext cx="1514475"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7600" y="731838"/>
            <a:ext cx="4391025"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94C094E-0FDF-4439-B99B-847D4908C96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9D6B523-90A2-44B9-B835-705CF2D9F6E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4C44DB1-F34F-496C-8DA9-A80B8EC97AE4}"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0" y="1600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05600" y="1600200"/>
            <a:ext cx="1981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D57F414-0084-43F8-AC11-7ACE01D63F5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CB950BD-A1CF-4897-AFE9-756AD3921D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01A802E2-65FC-4F37-BBB0-D53E623D992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FA5BD5EA-22DA-417E-BEE0-860CC7B00FA8}"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DBAF0AD-7BD6-4983-997E-3A6E0B838064}"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3405794-C09D-45D4-9880-2287829AD6B2}"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5C450F3-75D3-4E2B-9289-53DCE8D2E24C}"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8100" y="914400"/>
            <a:ext cx="10287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0" y="914400"/>
            <a:ext cx="29337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7E3F70B-20EE-4B89-8A2F-2292AC2ECB07}"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1700" y="1600200"/>
            <a:ext cx="31813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5450" y="1600200"/>
            <a:ext cx="31813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800100"/>
            <a:ext cx="1628775" cy="5326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71700" y="800100"/>
            <a:ext cx="4733925" cy="5326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171700"/>
            <a:ext cx="18669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90800" y="2171700"/>
            <a:ext cx="18669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86150" y="1257300"/>
            <a:ext cx="971550" cy="4297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257300"/>
            <a:ext cx="2762250" cy="4297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14097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9300" y="1828800"/>
            <a:ext cx="14097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571500"/>
            <a:ext cx="2143125" cy="205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1500"/>
            <a:ext cx="6276975" cy="205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0" y="3086100"/>
            <a:ext cx="1352550" cy="269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91150" y="3086100"/>
            <a:ext cx="1352550" cy="269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zo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6650" y="571500"/>
            <a:ext cx="120015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0" y="571500"/>
            <a:ext cx="344805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0.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3.jpeg"/><Relationship Id="rId18" Type="http://schemas.openxmlformats.org/officeDocument/2006/relationships/image" Target="../media/image6.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5.jpeg"/><Relationship Id="rId2" Type="http://schemas.openxmlformats.org/officeDocument/2006/relationships/slideLayout" Target="../slideLayouts/slideLayout79.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jpeg"/><Relationship Id="rId10" Type="http://schemas.openxmlformats.org/officeDocument/2006/relationships/slideLayout" Target="../slideLayouts/slideLayout87.xml"/><Relationship Id="rId19" Type="http://schemas.openxmlformats.org/officeDocument/2006/relationships/image" Target="../media/image7.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9063" name="Rectangle 7"/>
          <p:cNvSpPr>
            <a:spLocks noChangeArrowheads="1"/>
          </p:cNvSpPr>
          <p:nvPr/>
        </p:nvSpPr>
        <p:spPr bwMode="auto">
          <a:xfrm>
            <a:off x="0" y="1143000"/>
            <a:ext cx="9144000" cy="5143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1027" name="Picture 11" descr="students_line_monotone3"/>
          <p:cNvPicPr>
            <a:picLocks noChangeAspect="1" noChangeArrowheads="1"/>
          </p:cNvPicPr>
          <p:nvPr/>
        </p:nvPicPr>
        <p:blipFill>
          <a:blip r:embed="rId13"/>
          <a:srcRect l="13589"/>
          <a:stretch>
            <a:fillRect/>
          </a:stretch>
        </p:blipFill>
        <p:spPr bwMode="auto">
          <a:xfrm>
            <a:off x="0" y="1143000"/>
            <a:ext cx="4229100" cy="51435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3771900" y="571500"/>
            <a:ext cx="52578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
        <p:nvSpPr>
          <p:cNvPr id="1029" name="Rectangle 3"/>
          <p:cNvSpPr>
            <a:spLocks noGrp="1" noChangeArrowheads="1"/>
          </p:cNvSpPr>
          <p:nvPr>
            <p:ph type="body" idx="1"/>
          </p:nvPr>
        </p:nvSpPr>
        <p:spPr bwMode="auto">
          <a:xfrm>
            <a:off x="457200" y="3200400"/>
            <a:ext cx="2971800" cy="2171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a:t>
            </a:r>
          </a:p>
          <a:p>
            <a:pPr lvl="0"/>
            <a:r>
              <a:rPr lang="en-US" smtClean="0"/>
              <a:t>text style</a:t>
            </a:r>
          </a:p>
        </p:txBody>
      </p:sp>
      <p:pic>
        <p:nvPicPr>
          <p:cNvPr id="1030" name="Picture 13" descr="mcgilllogo"/>
          <p:cNvPicPr>
            <a:picLocks noChangeAspect="1" noChangeArrowheads="1"/>
          </p:cNvPicPr>
          <p:nvPr/>
        </p:nvPicPr>
        <p:blipFill>
          <a:blip r:embed="rId14"/>
          <a:srcRect/>
          <a:stretch>
            <a:fillRect/>
          </a:stretch>
        </p:blipFill>
        <p:spPr bwMode="auto">
          <a:xfrm>
            <a:off x="1028700" y="457200"/>
            <a:ext cx="1600200" cy="379413"/>
          </a:xfrm>
          <a:prstGeom prst="rect">
            <a:avLst/>
          </a:prstGeom>
          <a:noFill/>
          <a:ln w="9525">
            <a:noFill/>
            <a:miter lim="800000"/>
            <a:headEnd/>
            <a:tailEnd/>
          </a:ln>
        </p:spPr>
      </p:pic>
      <p:pic>
        <p:nvPicPr>
          <p:cNvPr id="1031" name="Picture 17" descr="arts_building"/>
          <p:cNvPicPr>
            <a:picLocks noChangeAspect="1" noChangeArrowheads="1"/>
          </p:cNvPicPr>
          <p:nvPr/>
        </p:nvPicPr>
        <p:blipFill>
          <a:blip r:embed="rId15"/>
          <a:srcRect/>
          <a:stretch>
            <a:fillRect/>
          </a:stretch>
        </p:blipFill>
        <p:spPr bwMode="auto">
          <a:xfrm>
            <a:off x="3771900" y="1257300"/>
            <a:ext cx="1714500" cy="1608138"/>
          </a:xfrm>
          <a:prstGeom prst="rect">
            <a:avLst/>
          </a:prstGeom>
          <a:noFill/>
          <a:ln w="9525">
            <a:noFill/>
            <a:miter lim="800000"/>
            <a:headEnd/>
            <a:tailEnd/>
          </a:ln>
        </p:spPr>
      </p:pic>
      <p:pic>
        <p:nvPicPr>
          <p:cNvPr id="1032" name="Picture 18" descr="football"/>
          <p:cNvPicPr>
            <a:picLocks noChangeAspect="1" noChangeArrowheads="1"/>
          </p:cNvPicPr>
          <p:nvPr/>
        </p:nvPicPr>
        <p:blipFill>
          <a:blip r:embed="rId16"/>
          <a:srcRect/>
          <a:stretch>
            <a:fillRect/>
          </a:stretch>
        </p:blipFill>
        <p:spPr bwMode="auto">
          <a:xfrm>
            <a:off x="3771900" y="2971800"/>
            <a:ext cx="1714500" cy="1257300"/>
          </a:xfrm>
          <a:prstGeom prst="rect">
            <a:avLst/>
          </a:prstGeom>
          <a:noFill/>
          <a:ln w="9525">
            <a:noFill/>
            <a:miter lim="800000"/>
            <a:headEnd/>
            <a:tailEnd/>
          </a:ln>
        </p:spPr>
      </p:pic>
      <p:pic>
        <p:nvPicPr>
          <p:cNvPr id="1033" name="Picture 19" descr="macdonald"/>
          <p:cNvPicPr>
            <a:picLocks noChangeAspect="1" noChangeArrowheads="1"/>
          </p:cNvPicPr>
          <p:nvPr/>
        </p:nvPicPr>
        <p:blipFill>
          <a:blip r:embed="rId17"/>
          <a:srcRect/>
          <a:stretch>
            <a:fillRect/>
          </a:stretch>
        </p:blipFill>
        <p:spPr bwMode="auto">
          <a:xfrm>
            <a:off x="3771900" y="4343400"/>
            <a:ext cx="1714500" cy="1500188"/>
          </a:xfrm>
          <a:prstGeom prst="rect">
            <a:avLst/>
          </a:prstGeom>
          <a:noFill/>
          <a:ln w="9525">
            <a:noFill/>
            <a:miter lim="800000"/>
            <a:headEnd/>
            <a:tailEnd/>
          </a:ln>
        </p:spPr>
      </p:pic>
      <p:pic>
        <p:nvPicPr>
          <p:cNvPr id="1034" name="Picture 20" descr="orchestra"/>
          <p:cNvPicPr>
            <a:picLocks noChangeAspect="1" noChangeArrowheads="1"/>
          </p:cNvPicPr>
          <p:nvPr/>
        </p:nvPicPr>
        <p:blipFill>
          <a:blip r:embed="rId18"/>
          <a:srcRect/>
          <a:stretch>
            <a:fillRect/>
          </a:stretch>
        </p:blipFill>
        <p:spPr bwMode="auto">
          <a:xfrm>
            <a:off x="5600700" y="1257300"/>
            <a:ext cx="1736725" cy="2171700"/>
          </a:xfrm>
          <a:prstGeom prst="rect">
            <a:avLst/>
          </a:prstGeom>
          <a:noFill/>
          <a:ln w="9525">
            <a:noFill/>
            <a:miter lim="800000"/>
            <a:headEnd/>
            <a:tailEnd/>
          </a:ln>
        </p:spPr>
      </p:pic>
      <p:pic>
        <p:nvPicPr>
          <p:cNvPr id="1035" name="Picture 21" descr="dinosaur"/>
          <p:cNvPicPr>
            <a:picLocks noChangeAspect="1" noChangeArrowheads="1"/>
          </p:cNvPicPr>
          <p:nvPr/>
        </p:nvPicPr>
        <p:blipFill>
          <a:blip r:embed="rId19"/>
          <a:srcRect/>
          <a:stretch>
            <a:fillRect/>
          </a:stretch>
        </p:blipFill>
        <p:spPr bwMode="auto">
          <a:xfrm>
            <a:off x="5600700" y="3543300"/>
            <a:ext cx="1714500" cy="1371600"/>
          </a:xfrm>
          <a:prstGeom prst="rect">
            <a:avLst/>
          </a:prstGeom>
          <a:noFill/>
          <a:ln w="9525">
            <a:noFill/>
            <a:miter lim="800000"/>
            <a:headEnd/>
            <a:tailEnd/>
          </a:ln>
        </p:spPr>
      </p:pic>
      <p:pic>
        <p:nvPicPr>
          <p:cNvPr id="1036" name="Picture 22" descr="old_picture"/>
          <p:cNvPicPr>
            <a:picLocks noChangeAspect="1" noChangeArrowheads="1"/>
          </p:cNvPicPr>
          <p:nvPr/>
        </p:nvPicPr>
        <p:blipFill>
          <a:blip r:embed="rId20"/>
          <a:srcRect/>
          <a:stretch>
            <a:fillRect/>
          </a:stretch>
        </p:blipFill>
        <p:spPr bwMode="auto">
          <a:xfrm>
            <a:off x="7429500" y="3543300"/>
            <a:ext cx="1714500"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xStyles>
    <p:titleStyle>
      <a:lvl1pPr algn="l" rtl="0" eaLnBrk="0" fontAlgn="base" hangingPunct="0">
        <a:spcBef>
          <a:spcPct val="0"/>
        </a:spcBef>
        <a:spcAft>
          <a:spcPct val="0"/>
        </a:spcAft>
        <a:defRPr sz="16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1600">
          <a:solidFill>
            <a:srgbClr val="DF2630"/>
          </a:solidFill>
          <a:latin typeface="Verdana" pitchFamily="34" charset="0"/>
        </a:defRPr>
      </a:lvl6pPr>
      <a:lvl7pPr marL="914400" algn="l" rtl="0" fontAlgn="base">
        <a:spcBef>
          <a:spcPct val="0"/>
        </a:spcBef>
        <a:spcAft>
          <a:spcPct val="0"/>
        </a:spcAft>
        <a:defRPr sz="1600">
          <a:solidFill>
            <a:srgbClr val="DF2630"/>
          </a:solidFill>
          <a:latin typeface="Verdana" pitchFamily="34" charset="0"/>
        </a:defRPr>
      </a:lvl7pPr>
      <a:lvl8pPr marL="1371600" algn="l" rtl="0" fontAlgn="base">
        <a:spcBef>
          <a:spcPct val="0"/>
        </a:spcBef>
        <a:spcAft>
          <a:spcPct val="0"/>
        </a:spcAft>
        <a:defRPr sz="1600">
          <a:solidFill>
            <a:srgbClr val="DF2630"/>
          </a:solidFill>
          <a:latin typeface="Verdana" pitchFamily="34" charset="0"/>
        </a:defRPr>
      </a:lvl8pPr>
      <a:lvl9pPr marL="1828800" algn="l" rtl="0" fontAlgn="base">
        <a:spcBef>
          <a:spcPct val="0"/>
        </a:spcBef>
        <a:spcAft>
          <a:spcPct val="0"/>
        </a:spcAft>
        <a:defRPr sz="1600">
          <a:solidFill>
            <a:srgbClr val="DF2630"/>
          </a:solidFill>
          <a:latin typeface="Verdana" pitchFamily="34" charset="0"/>
        </a:defRPr>
      </a:lvl9pPr>
    </p:titleStyle>
    <p:bodyStyle>
      <a:lvl1pPr marL="114300" indent="-114300" algn="l" rtl="0" eaLnBrk="0" fontAlgn="base" hangingPunct="0">
        <a:lnSpc>
          <a:spcPts val="3200"/>
        </a:lnSpc>
        <a:spcBef>
          <a:spcPct val="20000"/>
        </a:spcBef>
        <a:spcAft>
          <a:spcPct val="0"/>
        </a:spcAft>
        <a:buChar char="•"/>
        <a:defRPr sz="2800">
          <a:solidFill>
            <a:schemeClr val="bg1"/>
          </a:solidFill>
          <a:latin typeface="+mn-lt"/>
          <a:ea typeface="ＭＳ Ｐゴシック" pitchFamily="-107" charset="-128"/>
          <a:cs typeface="ＭＳ Ｐゴシック" pitchFamily="-65" charset="-128"/>
        </a:defRPr>
      </a:lvl1pPr>
      <a:lvl2pPr marL="406400" indent="-63500" algn="l" rtl="0" eaLnBrk="0" fontAlgn="base" hangingPunct="0">
        <a:spcBef>
          <a:spcPct val="20000"/>
        </a:spcBef>
        <a:spcAft>
          <a:spcPct val="0"/>
        </a:spcAft>
        <a:buChar char="–"/>
        <a:defRPr sz="2800">
          <a:solidFill>
            <a:schemeClr val="bg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07" charset="-128"/>
          <a:cs typeface="ＭＳ Ｐゴシック"/>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1618" name="Picture 11" descr="K8Y0588"/>
          <p:cNvPicPr>
            <a:picLocks noChangeAspect="1" noChangeArrowheads="1"/>
          </p:cNvPicPr>
          <p:nvPr userDrawn="1"/>
        </p:nvPicPr>
        <p:blipFill>
          <a:blip r:embed="rId13"/>
          <a:srcRect l="13333" t="10399"/>
          <a:stretch>
            <a:fillRect/>
          </a:stretch>
        </p:blipFill>
        <p:spPr bwMode="auto">
          <a:xfrm>
            <a:off x="0" y="0"/>
            <a:ext cx="4343400" cy="2878138"/>
          </a:xfrm>
          <a:prstGeom prst="rect">
            <a:avLst/>
          </a:prstGeom>
          <a:noFill/>
          <a:ln w="9525">
            <a:noFill/>
            <a:miter lim="800000"/>
            <a:headEnd/>
            <a:tailEnd/>
          </a:ln>
        </p:spPr>
      </p:pic>
      <p:sp>
        <p:nvSpPr>
          <p:cNvPr id="1205251" name="Rectangle 3"/>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1205252" name="Rectangle 4"/>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111621" name="Picture 5"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sp>
        <p:nvSpPr>
          <p:cNvPr id="111622" name="Rectangle 6"/>
          <p:cNvSpPr>
            <a:spLocks noGrp="1" noChangeArrowheads="1"/>
          </p:cNvSpPr>
          <p:nvPr>
            <p:ph type="title"/>
          </p:nvPr>
        </p:nvSpPr>
        <p:spPr bwMode="auto">
          <a:xfrm>
            <a:off x="3657600" y="800100"/>
            <a:ext cx="5715000" cy="617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1623" name="Rectangle 7"/>
          <p:cNvSpPr>
            <a:spLocks noGrp="1" noChangeArrowheads="1"/>
          </p:cNvSpPr>
          <p:nvPr>
            <p:ph type="body" idx="1"/>
          </p:nvPr>
        </p:nvSpPr>
        <p:spPr bwMode="auto">
          <a:xfrm>
            <a:off x="3657600" y="1600200"/>
            <a:ext cx="50292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5256" name="Rectangle 8"/>
          <p:cNvSpPr>
            <a:spLocks noChangeArrowheads="1"/>
          </p:cNvSpPr>
          <p:nvPr/>
        </p:nvSpPr>
        <p:spPr bwMode="auto">
          <a:xfrm>
            <a:off x="457200" y="6286500"/>
            <a:ext cx="3200400" cy="571500"/>
          </a:xfrm>
          <a:prstGeom prst="rect">
            <a:avLst/>
          </a:prstGeom>
          <a:solidFill>
            <a:srgbClr val="DBD0BD"/>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111625" name="Picture 9" descr="mcgillold_crest1"/>
          <p:cNvPicPr>
            <a:picLocks noChangeAspect="1" noChangeArrowheads="1"/>
          </p:cNvPicPr>
          <p:nvPr/>
        </p:nvPicPr>
        <p:blipFill>
          <a:blip r:embed="rId15">
            <a:lum bright="70000"/>
          </a:blip>
          <a:srcRect/>
          <a:stretch>
            <a:fillRect/>
          </a:stretch>
        </p:blipFill>
        <p:spPr bwMode="auto">
          <a:xfrm>
            <a:off x="-1257300" y="1216025"/>
            <a:ext cx="5029200" cy="482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3" r:id="rId2"/>
    <p:sldLayoutId id="2147483782" r:id="rId3"/>
    <p:sldLayoutId id="2147483781" r:id="rId4"/>
    <p:sldLayoutId id="2147483780" r:id="rId5"/>
    <p:sldLayoutId id="2147483779" r:id="rId6"/>
    <p:sldLayoutId id="2147483778" r:id="rId7"/>
    <p:sldLayoutId id="2147483777" r:id="rId8"/>
    <p:sldLayoutId id="2147483776" r:id="rId9"/>
    <p:sldLayoutId id="2147483775" r:id="rId10"/>
    <p:sldLayoutId id="2147483774" r:id="rId11"/>
  </p:sldLayoutIdLst>
  <p:timing>
    <p:tnLst>
      <p:par>
        <p:cTn id="1" dur="indefinite" restart="never" nodeType="tmRoot"/>
      </p:par>
    </p:tnLst>
  </p:timing>
  <p:txStyles>
    <p:titleStyle>
      <a:lvl1pPr algn="l" rtl="0" eaLnBrk="0" fontAlgn="base" hangingPunct="0">
        <a:spcBef>
          <a:spcPct val="0"/>
        </a:spcBef>
        <a:spcAft>
          <a:spcPct val="0"/>
        </a:spcAft>
        <a:defRPr sz="24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2400">
          <a:solidFill>
            <a:srgbClr val="DF2630"/>
          </a:solidFill>
          <a:latin typeface="Verdana" pitchFamily="34" charset="0"/>
        </a:defRPr>
      </a:lvl6pPr>
      <a:lvl7pPr marL="914400" algn="l" rtl="0" fontAlgn="base">
        <a:spcBef>
          <a:spcPct val="0"/>
        </a:spcBef>
        <a:spcAft>
          <a:spcPct val="0"/>
        </a:spcAft>
        <a:defRPr sz="2400">
          <a:solidFill>
            <a:srgbClr val="DF2630"/>
          </a:solidFill>
          <a:latin typeface="Verdana" pitchFamily="34" charset="0"/>
        </a:defRPr>
      </a:lvl7pPr>
      <a:lvl8pPr marL="1371600" algn="l" rtl="0" fontAlgn="base">
        <a:spcBef>
          <a:spcPct val="0"/>
        </a:spcBef>
        <a:spcAft>
          <a:spcPct val="0"/>
        </a:spcAft>
        <a:defRPr sz="2400">
          <a:solidFill>
            <a:srgbClr val="DF2630"/>
          </a:solidFill>
          <a:latin typeface="Verdana" pitchFamily="34" charset="0"/>
        </a:defRPr>
      </a:lvl8pPr>
      <a:lvl9pPr marL="1828800" algn="l" rtl="0" fontAlgn="base">
        <a:spcBef>
          <a:spcPct val="0"/>
        </a:spcBef>
        <a:spcAft>
          <a:spcPct val="0"/>
        </a:spcAft>
        <a:defRPr sz="2400">
          <a:solidFill>
            <a:srgbClr val="DF2630"/>
          </a:solidFill>
          <a:latin typeface="Verdana" pitchFamily="34" charset="0"/>
        </a:defRPr>
      </a:lvl9pPr>
    </p:titleStyle>
    <p:bodyStyle>
      <a:lvl1pPr marL="177800" indent="-177800" algn="l" rtl="0" eaLnBrk="0" fontAlgn="base" hangingPunct="0">
        <a:spcBef>
          <a:spcPct val="20000"/>
        </a:spcBef>
        <a:spcAft>
          <a:spcPct val="0"/>
        </a:spcAft>
        <a:buClr>
          <a:srgbClr val="DF2630"/>
        </a:buClr>
        <a:buSzPct val="110000"/>
        <a:buFont typeface="Wingdings" pitchFamily="2" charset="2"/>
        <a:buChar char="§"/>
        <a:defRPr sz="3200">
          <a:solidFill>
            <a:schemeClr val="tx1"/>
          </a:solidFill>
          <a:latin typeface="+mn-lt"/>
          <a:ea typeface="ＭＳ Ｐゴシック" pitchFamily="-107" charset="-128"/>
          <a:cs typeface="ＭＳ Ｐゴシック" pitchFamily="-65" charset="-128"/>
        </a:defRPr>
      </a:lvl1pPr>
      <a:lvl2pPr marL="520700" indent="-177800" algn="l" rtl="0" eaLnBrk="0" fontAlgn="base" hangingPunct="0">
        <a:spcBef>
          <a:spcPct val="20000"/>
        </a:spcBef>
        <a:spcAft>
          <a:spcPct val="0"/>
        </a:spcAft>
        <a:buClr>
          <a:srgbClr val="DF2630"/>
        </a:buClr>
        <a:buChar char="–"/>
        <a:defRPr sz="2800">
          <a:solidFill>
            <a:schemeClr val="tx1"/>
          </a:solidFill>
          <a:latin typeface="+mn-lt"/>
          <a:ea typeface="ＭＳ Ｐゴシック" pitchFamily="-107" charset="-128"/>
          <a:cs typeface="ＭＳ Ｐゴシック"/>
        </a:defRPr>
      </a:lvl2pPr>
      <a:lvl3pPr marL="863600" indent="-177800" algn="l" rtl="0" eaLnBrk="0" fontAlgn="base" hangingPunct="0">
        <a:spcBef>
          <a:spcPct val="20000"/>
        </a:spcBef>
        <a:spcAft>
          <a:spcPct val="0"/>
        </a:spcAft>
        <a:buClr>
          <a:srgbClr val="DF2630"/>
        </a:buClr>
        <a:buChar char="•"/>
        <a:defRPr sz="2400">
          <a:solidFill>
            <a:schemeClr val="tx1"/>
          </a:solidFill>
          <a:latin typeface="+mn-lt"/>
          <a:ea typeface="ＭＳ Ｐゴシック" pitchFamily="-107" charset="-128"/>
          <a:cs typeface="ＭＳ Ｐゴシック"/>
        </a:defRPr>
      </a:lvl3pPr>
      <a:lvl4pPr marL="1206500" indent="-177800" algn="l" rtl="0" eaLnBrk="0" fontAlgn="base" hangingPunct="0">
        <a:spcBef>
          <a:spcPct val="20000"/>
        </a:spcBef>
        <a:spcAft>
          <a:spcPct val="0"/>
        </a:spcAft>
        <a:buClr>
          <a:srgbClr val="DF2630"/>
        </a:buClr>
        <a:buChar char="–"/>
        <a:defRPr sz="2000">
          <a:solidFill>
            <a:schemeClr val="tx1"/>
          </a:solidFill>
          <a:latin typeface="+mn-lt"/>
          <a:ea typeface="ＭＳ Ｐゴシック" pitchFamily="-107" charset="-128"/>
          <a:cs typeface="ＭＳ Ｐゴシック"/>
        </a:defRPr>
      </a:lvl4pPr>
      <a:lvl5pPr marL="1549400" indent="-177800" algn="l" rtl="0" eaLnBrk="0" fontAlgn="base" hangingPunct="0">
        <a:spcBef>
          <a:spcPct val="20000"/>
        </a:spcBef>
        <a:spcAft>
          <a:spcPct val="0"/>
        </a:spcAft>
        <a:buClr>
          <a:srgbClr val="DF2630"/>
        </a:buClr>
        <a:buChar char="»"/>
        <a:defRPr sz="2000">
          <a:solidFill>
            <a:schemeClr val="tx1"/>
          </a:solidFill>
          <a:latin typeface="+mn-lt"/>
          <a:ea typeface="ＭＳ Ｐゴシック" pitchFamily="-107" charset="-128"/>
          <a:cs typeface="ＭＳ Ｐゴシック"/>
        </a:defRPr>
      </a:lvl5pPr>
      <a:lvl6pPr marL="2006600" indent="-177800" algn="l" rtl="0" fontAlgn="base">
        <a:spcBef>
          <a:spcPct val="20000"/>
        </a:spcBef>
        <a:spcAft>
          <a:spcPct val="0"/>
        </a:spcAft>
        <a:buClr>
          <a:srgbClr val="DF2630"/>
        </a:buClr>
        <a:buChar char="»"/>
        <a:defRPr>
          <a:solidFill>
            <a:schemeClr val="tx1"/>
          </a:solidFill>
          <a:latin typeface="+mn-lt"/>
        </a:defRPr>
      </a:lvl6pPr>
      <a:lvl7pPr marL="2463800" indent="-177800" algn="l" rtl="0" fontAlgn="base">
        <a:spcBef>
          <a:spcPct val="20000"/>
        </a:spcBef>
        <a:spcAft>
          <a:spcPct val="0"/>
        </a:spcAft>
        <a:buClr>
          <a:srgbClr val="DF2630"/>
        </a:buClr>
        <a:buChar char="»"/>
        <a:defRPr>
          <a:solidFill>
            <a:schemeClr val="tx1"/>
          </a:solidFill>
          <a:latin typeface="+mn-lt"/>
        </a:defRPr>
      </a:lvl7pPr>
      <a:lvl8pPr marL="2921000" indent="-177800" algn="l" rtl="0" fontAlgn="base">
        <a:spcBef>
          <a:spcPct val="20000"/>
        </a:spcBef>
        <a:spcAft>
          <a:spcPct val="0"/>
        </a:spcAft>
        <a:buClr>
          <a:srgbClr val="DF2630"/>
        </a:buClr>
        <a:buChar char="»"/>
        <a:defRPr>
          <a:solidFill>
            <a:schemeClr val="tx1"/>
          </a:solidFill>
          <a:latin typeface="+mn-lt"/>
        </a:defRPr>
      </a:lvl8pPr>
      <a:lvl9pPr marL="3378200" indent="-177800" algn="l" rtl="0" fontAlgn="base">
        <a:spcBef>
          <a:spcPct val="20000"/>
        </a:spcBef>
        <a:spcAft>
          <a:spcPct val="0"/>
        </a:spcAft>
        <a:buClr>
          <a:srgbClr val="DF2630"/>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3906" name="Picture 10" descr="K8Y0588"/>
          <p:cNvPicPr>
            <a:picLocks noChangeAspect="1" noChangeArrowheads="1"/>
          </p:cNvPicPr>
          <p:nvPr userDrawn="1"/>
        </p:nvPicPr>
        <p:blipFill>
          <a:blip r:embed="rId13"/>
          <a:srcRect l="13333" t="10399"/>
          <a:stretch>
            <a:fillRect/>
          </a:stretch>
        </p:blipFill>
        <p:spPr bwMode="auto">
          <a:xfrm>
            <a:off x="0" y="0"/>
            <a:ext cx="4343400" cy="2878138"/>
          </a:xfrm>
          <a:prstGeom prst="rect">
            <a:avLst/>
          </a:prstGeom>
          <a:noFill/>
          <a:ln w="9525">
            <a:noFill/>
            <a:miter lim="800000"/>
            <a:headEnd/>
            <a:tailEnd/>
          </a:ln>
        </p:spPr>
      </p:pic>
      <p:sp>
        <p:nvSpPr>
          <p:cNvPr id="1204227" name="Rectangle 3"/>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1204228" name="Rectangle 4"/>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123909" name="Picture 5"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pic>
        <p:nvPicPr>
          <p:cNvPr id="123910" name="Picture 6" descr="artsbuilding_outline1"/>
          <p:cNvPicPr>
            <a:picLocks noChangeAspect="1" noChangeArrowheads="1"/>
          </p:cNvPicPr>
          <p:nvPr/>
        </p:nvPicPr>
        <p:blipFill>
          <a:blip r:embed="rId15">
            <a:lum bright="60000"/>
          </a:blip>
          <a:srcRect l="22224"/>
          <a:stretch>
            <a:fillRect/>
          </a:stretch>
        </p:blipFill>
        <p:spPr bwMode="auto">
          <a:xfrm>
            <a:off x="0" y="2286000"/>
            <a:ext cx="5715000" cy="4000500"/>
          </a:xfrm>
          <a:prstGeom prst="rect">
            <a:avLst/>
          </a:prstGeom>
          <a:noFill/>
          <a:ln w="9525">
            <a:noFill/>
            <a:miter lim="800000"/>
            <a:headEnd/>
            <a:tailEnd/>
          </a:ln>
        </p:spPr>
      </p:pic>
      <p:sp>
        <p:nvSpPr>
          <p:cNvPr id="123911" name="Rectangle 7"/>
          <p:cNvSpPr>
            <a:spLocks noGrp="1" noChangeArrowheads="1"/>
          </p:cNvSpPr>
          <p:nvPr>
            <p:ph type="title"/>
          </p:nvPr>
        </p:nvSpPr>
        <p:spPr bwMode="auto">
          <a:xfrm>
            <a:off x="3657600" y="731838"/>
            <a:ext cx="6057900" cy="7540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23912" name="Rectangle 8"/>
          <p:cNvSpPr>
            <a:spLocks noGrp="1" noChangeArrowheads="1"/>
          </p:cNvSpPr>
          <p:nvPr>
            <p:ph type="body" idx="1"/>
          </p:nvPr>
        </p:nvSpPr>
        <p:spPr bwMode="auto">
          <a:xfrm>
            <a:off x="3657600" y="1600200"/>
            <a:ext cx="50292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Tree>
  </p:cSld>
  <p:clrMap bg1="lt1" tx1="dk1" bg2="lt2" tx2="dk2" accent1="accent1" accent2="accent2" accent3="accent3" accent4="accent4" accent5="accent5" accent6="accent6" hlink="hlink" folHlink="folHlink"/>
  <p:sldLayoutIdLst>
    <p:sldLayoutId id="2147483795" r:id="rId1"/>
    <p:sldLayoutId id="2147483794" r:id="rId2"/>
    <p:sldLayoutId id="2147483793" r:id="rId3"/>
    <p:sldLayoutId id="2147483792" r:id="rId4"/>
    <p:sldLayoutId id="2147483791" r:id="rId5"/>
    <p:sldLayoutId id="2147483790" r:id="rId6"/>
    <p:sldLayoutId id="2147483789" r:id="rId7"/>
    <p:sldLayoutId id="2147483788" r:id="rId8"/>
    <p:sldLayoutId id="2147483787" r:id="rId9"/>
    <p:sldLayoutId id="2147483786" r:id="rId10"/>
    <p:sldLayoutId id="2147483785"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32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32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32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32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3200">
          <a:solidFill>
            <a:srgbClr val="DF2630"/>
          </a:solidFill>
          <a:latin typeface="Verdana" pitchFamily="34" charset="0"/>
        </a:defRPr>
      </a:lvl6pPr>
      <a:lvl7pPr marL="914400" algn="l" rtl="0" fontAlgn="base">
        <a:spcBef>
          <a:spcPct val="0"/>
        </a:spcBef>
        <a:spcAft>
          <a:spcPct val="0"/>
        </a:spcAft>
        <a:defRPr sz="3200">
          <a:solidFill>
            <a:srgbClr val="DF2630"/>
          </a:solidFill>
          <a:latin typeface="Verdana" pitchFamily="34" charset="0"/>
        </a:defRPr>
      </a:lvl7pPr>
      <a:lvl8pPr marL="1371600" algn="l" rtl="0" fontAlgn="base">
        <a:spcBef>
          <a:spcPct val="0"/>
        </a:spcBef>
        <a:spcAft>
          <a:spcPct val="0"/>
        </a:spcAft>
        <a:defRPr sz="3200">
          <a:solidFill>
            <a:srgbClr val="DF2630"/>
          </a:solidFill>
          <a:latin typeface="Verdana" pitchFamily="34" charset="0"/>
        </a:defRPr>
      </a:lvl8pPr>
      <a:lvl9pPr marL="1828800" algn="l" rtl="0" fontAlgn="base">
        <a:spcBef>
          <a:spcPct val="0"/>
        </a:spcBef>
        <a:spcAft>
          <a:spcPct val="0"/>
        </a:spcAft>
        <a:defRPr sz="3200">
          <a:solidFill>
            <a:srgbClr val="DF2630"/>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pitchFamily="-65"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5pPr>
      <a:lvl6pPr marL="2514600" indent="-228600" algn="l" rtl="0" fontAlgn="base">
        <a:spcBef>
          <a:spcPct val="20000"/>
        </a:spcBef>
        <a:spcAft>
          <a:spcPct val="0"/>
        </a:spcAft>
        <a:defRPr sz="2400">
          <a:solidFill>
            <a:schemeClr val="tx1"/>
          </a:solidFill>
          <a:latin typeface="+mn-lt"/>
        </a:defRPr>
      </a:lvl6pPr>
      <a:lvl7pPr marL="2971800" indent="-228600" algn="l" rtl="0" fontAlgn="base">
        <a:spcBef>
          <a:spcPct val="20000"/>
        </a:spcBef>
        <a:spcAft>
          <a:spcPct val="0"/>
        </a:spcAft>
        <a:defRPr sz="2400">
          <a:solidFill>
            <a:schemeClr val="tx1"/>
          </a:solidFill>
          <a:latin typeface="+mn-lt"/>
        </a:defRPr>
      </a:lvl7pPr>
      <a:lvl8pPr marL="3429000" indent="-228600" algn="l" rtl="0" fontAlgn="base">
        <a:spcBef>
          <a:spcPct val="20000"/>
        </a:spcBef>
        <a:spcAft>
          <a:spcPct val="0"/>
        </a:spcAft>
        <a:defRPr sz="2400">
          <a:solidFill>
            <a:schemeClr val="tx1"/>
          </a:solidFill>
          <a:latin typeface="+mn-lt"/>
        </a:defRPr>
      </a:lvl8pPr>
      <a:lvl9pPr marL="3886200" indent="-228600" algn="l" rtl="0" fontAlgn="base">
        <a:spcBef>
          <a:spcPct val="20000"/>
        </a:spcBef>
        <a:spcAft>
          <a:spcPct val="0"/>
        </a:spcAf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6194" name="Picture 14" descr="K8Y0588"/>
          <p:cNvPicPr>
            <a:picLocks noChangeAspect="1" noChangeArrowheads="1"/>
          </p:cNvPicPr>
          <p:nvPr userDrawn="1"/>
        </p:nvPicPr>
        <p:blipFill>
          <a:blip r:embed="rId13"/>
          <a:srcRect l="13333" t="10399"/>
          <a:stretch>
            <a:fillRect/>
          </a:stretch>
        </p:blipFill>
        <p:spPr bwMode="auto">
          <a:xfrm>
            <a:off x="0" y="0"/>
            <a:ext cx="4343400" cy="2878138"/>
          </a:xfrm>
          <a:prstGeom prst="rect">
            <a:avLst/>
          </a:prstGeom>
          <a:noFill/>
          <a:ln w="9525">
            <a:noFill/>
            <a:miter lim="800000"/>
            <a:headEnd/>
            <a:tailEnd/>
          </a:ln>
        </p:spPr>
      </p:pic>
      <p:sp>
        <p:nvSpPr>
          <p:cNvPr id="1201155" name="Rectangle 3"/>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136196" name="Rectangle 4"/>
          <p:cNvSpPr>
            <a:spLocks noGrp="1" noChangeArrowheads="1"/>
          </p:cNvSpPr>
          <p:nvPr>
            <p:ph type="title"/>
          </p:nvPr>
        </p:nvSpPr>
        <p:spPr bwMode="auto">
          <a:xfrm>
            <a:off x="4572000" y="914400"/>
            <a:ext cx="4114800" cy="50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36197" name="Rectangle 5"/>
          <p:cNvSpPr>
            <a:spLocks noGrp="1" noChangeArrowheads="1"/>
          </p:cNvSpPr>
          <p:nvPr>
            <p:ph type="body" idx="1"/>
          </p:nvPr>
        </p:nvSpPr>
        <p:spPr bwMode="auto">
          <a:xfrm>
            <a:off x="4572000" y="1600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1158"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latin typeface="Arial" pitchFamily="-65" charset="0"/>
                <a:ea typeface="ＭＳ Ｐゴシック" pitchFamily="-65" charset="-128"/>
                <a:cs typeface="ＭＳ Ｐゴシック" pitchFamily="-65" charset="-128"/>
              </a:defRPr>
            </a:lvl1pPr>
          </a:lstStyle>
          <a:p>
            <a:pPr>
              <a:defRPr/>
            </a:pPr>
            <a:endParaRPr lang="en-US"/>
          </a:p>
        </p:txBody>
      </p:sp>
      <p:sp>
        <p:nvSpPr>
          <p:cNvPr id="12011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latin typeface="Arial" pitchFamily="-65" charset="0"/>
                <a:ea typeface="ＭＳ Ｐゴシック" pitchFamily="-65" charset="-128"/>
                <a:cs typeface="ＭＳ Ｐゴシック" pitchFamily="-65" charset="-128"/>
              </a:defRPr>
            </a:lvl1pPr>
          </a:lstStyle>
          <a:p>
            <a:pPr>
              <a:defRPr/>
            </a:pPr>
            <a:endParaRPr lang="en-US"/>
          </a:p>
        </p:txBody>
      </p:sp>
      <p:sp>
        <p:nvSpPr>
          <p:cNvPr id="1201160"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atin typeface="Arial" pitchFamily="-65" charset="0"/>
                <a:ea typeface="ＭＳ Ｐゴシック" pitchFamily="-65" charset="-128"/>
                <a:cs typeface="ＭＳ Ｐゴシック" pitchFamily="-65" charset="-128"/>
              </a:defRPr>
            </a:lvl1pPr>
          </a:lstStyle>
          <a:p>
            <a:pPr>
              <a:defRPr/>
            </a:pPr>
            <a:fld id="{A225EA7D-1B49-438B-AF22-31F1D200FDDA}" type="slidenum">
              <a:rPr lang="en-US"/>
              <a:pPr>
                <a:defRPr/>
              </a:pPr>
              <a:t>‹#›</a:t>
            </a:fld>
            <a:endParaRPr lang="en-US"/>
          </a:p>
        </p:txBody>
      </p:sp>
      <p:sp>
        <p:nvSpPr>
          <p:cNvPr id="1201161" name="Rectangle 9"/>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136202" name="Picture 10"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sp>
        <p:nvSpPr>
          <p:cNvPr id="1201163" name="Rectangle 11"/>
          <p:cNvSpPr>
            <a:spLocks noChangeArrowheads="1"/>
          </p:cNvSpPr>
          <p:nvPr/>
        </p:nvSpPr>
        <p:spPr bwMode="auto">
          <a:xfrm>
            <a:off x="457200" y="6286500"/>
            <a:ext cx="3200400" cy="571500"/>
          </a:xfrm>
          <a:prstGeom prst="rect">
            <a:avLst/>
          </a:prstGeom>
          <a:solidFill>
            <a:srgbClr val="DBD0BD"/>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Tree>
  </p:cSld>
  <p:clrMap bg1="lt1" tx1="dk1" bg2="lt2" tx2="dk2" accent1="accent1" accent2="accent2" accent3="accent3" accent4="accent4" accent5="accent5" accent6="accent6" hlink="hlink" folHlink="folHlink"/>
  <p:sldLayoutIdLst>
    <p:sldLayoutId id="2147483806" r:id="rId1"/>
    <p:sldLayoutId id="2147483805" r:id="rId2"/>
    <p:sldLayoutId id="2147483804" r:id="rId3"/>
    <p:sldLayoutId id="2147483803" r:id="rId4"/>
    <p:sldLayoutId id="2147483802" r:id="rId5"/>
    <p:sldLayoutId id="2147483801" r:id="rId6"/>
    <p:sldLayoutId id="2147483800" r:id="rId7"/>
    <p:sldLayoutId id="2147483799" r:id="rId8"/>
    <p:sldLayoutId id="2147483798" r:id="rId9"/>
    <p:sldLayoutId id="2147483797" r:id="rId10"/>
    <p:sldLayoutId id="2147483796" r:id="rId11"/>
  </p:sldLayoutIdLst>
  <p:transition spd="med">
    <p:blinds/>
  </p:transition>
  <p:txStyles>
    <p:titleStyle>
      <a:lvl1pPr algn="l" rtl="0" eaLnBrk="0" fontAlgn="base" hangingPunct="0">
        <a:spcBef>
          <a:spcPct val="0"/>
        </a:spcBef>
        <a:spcAft>
          <a:spcPct val="0"/>
        </a:spcAft>
        <a:defRPr sz="44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44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44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44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44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a:solidFill>
            <a:srgbClr val="DF2630"/>
          </a:solidFill>
          <a:latin typeface="Verdana" pitchFamily="34" charset="0"/>
        </a:defRPr>
      </a:lvl6pPr>
      <a:lvl7pPr marL="914400" algn="l" rtl="0" fontAlgn="base">
        <a:spcBef>
          <a:spcPct val="0"/>
        </a:spcBef>
        <a:spcAft>
          <a:spcPct val="0"/>
        </a:spcAft>
        <a:defRPr>
          <a:solidFill>
            <a:srgbClr val="DF2630"/>
          </a:solidFill>
          <a:latin typeface="Verdana" pitchFamily="34" charset="0"/>
        </a:defRPr>
      </a:lvl7pPr>
      <a:lvl8pPr marL="1371600" algn="l" rtl="0" fontAlgn="base">
        <a:spcBef>
          <a:spcPct val="0"/>
        </a:spcBef>
        <a:spcAft>
          <a:spcPct val="0"/>
        </a:spcAft>
        <a:defRPr>
          <a:solidFill>
            <a:srgbClr val="DF2630"/>
          </a:solidFill>
          <a:latin typeface="Verdana" pitchFamily="34" charset="0"/>
        </a:defRPr>
      </a:lvl8pPr>
      <a:lvl9pPr marL="1828800" algn="l" rtl="0" fontAlgn="base">
        <a:spcBef>
          <a:spcPct val="0"/>
        </a:spcBef>
        <a:spcAft>
          <a:spcPct val="0"/>
        </a:spcAft>
        <a:defRPr>
          <a:solidFill>
            <a:srgbClr val="DF2630"/>
          </a:solidFill>
          <a:latin typeface="Verdana" pitchFamily="34" charset="0"/>
        </a:defRPr>
      </a:lvl9pPr>
    </p:titleStyle>
    <p:bodyStyle>
      <a:lvl1pPr marL="177800" indent="-177800" algn="l" rtl="0" eaLnBrk="0" fontAlgn="base" hangingPunct="0">
        <a:spcBef>
          <a:spcPct val="20000"/>
        </a:spcBef>
        <a:spcAft>
          <a:spcPct val="0"/>
        </a:spcAft>
        <a:buClr>
          <a:srgbClr val="DF2630"/>
        </a:buClr>
        <a:buSzPct val="115000"/>
        <a:buFont typeface="Wingdings" pitchFamily="2" charset="2"/>
        <a:buChar char="§"/>
        <a:defRPr sz="1400">
          <a:solidFill>
            <a:schemeClr val="tx1"/>
          </a:solidFill>
          <a:latin typeface="+mn-lt"/>
          <a:ea typeface="ＭＳ Ｐゴシック" pitchFamily="-107" charset="-128"/>
          <a:cs typeface="ＭＳ Ｐゴシック" pitchFamily="-65" charset="-128"/>
        </a:defRPr>
      </a:lvl1pPr>
      <a:lvl2pPr marL="5207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2pPr>
      <a:lvl3pPr marL="8636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3pPr>
      <a:lvl4pPr marL="12065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4pPr>
      <a:lvl5pPr marL="15494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5pPr>
      <a:lvl6pPr marL="2006600" indent="-177800" algn="l" rtl="0" fontAlgn="base">
        <a:spcBef>
          <a:spcPct val="20000"/>
        </a:spcBef>
        <a:spcAft>
          <a:spcPct val="0"/>
        </a:spcAft>
        <a:buClr>
          <a:srgbClr val="DF2630"/>
        </a:buClr>
        <a:buChar char="»"/>
        <a:defRPr sz="1400">
          <a:solidFill>
            <a:schemeClr val="tx1"/>
          </a:solidFill>
          <a:latin typeface="+mn-lt"/>
        </a:defRPr>
      </a:lvl6pPr>
      <a:lvl7pPr marL="2463800" indent="-177800" algn="l" rtl="0" fontAlgn="base">
        <a:spcBef>
          <a:spcPct val="20000"/>
        </a:spcBef>
        <a:spcAft>
          <a:spcPct val="0"/>
        </a:spcAft>
        <a:buClr>
          <a:srgbClr val="DF2630"/>
        </a:buClr>
        <a:buChar char="»"/>
        <a:defRPr sz="1400">
          <a:solidFill>
            <a:schemeClr val="tx1"/>
          </a:solidFill>
          <a:latin typeface="+mn-lt"/>
        </a:defRPr>
      </a:lvl7pPr>
      <a:lvl8pPr marL="2921000" indent="-177800" algn="l" rtl="0" fontAlgn="base">
        <a:spcBef>
          <a:spcPct val="20000"/>
        </a:spcBef>
        <a:spcAft>
          <a:spcPct val="0"/>
        </a:spcAft>
        <a:buClr>
          <a:srgbClr val="DF2630"/>
        </a:buClr>
        <a:buChar char="»"/>
        <a:defRPr sz="1400">
          <a:solidFill>
            <a:schemeClr val="tx1"/>
          </a:solidFill>
          <a:latin typeface="+mn-lt"/>
        </a:defRPr>
      </a:lvl8pPr>
      <a:lvl9pPr marL="3378200" indent="-177800" algn="l" rtl="0" fontAlgn="base">
        <a:spcBef>
          <a:spcPct val="20000"/>
        </a:spcBef>
        <a:spcAft>
          <a:spcPct val="0"/>
        </a:spcAft>
        <a:buClr>
          <a:srgbClr val="DF263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8482" name="Picture 10" descr="K8Y0588"/>
          <p:cNvPicPr>
            <a:picLocks noChangeAspect="1" noChangeArrowheads="1"/>
          </p:cNvPicPr>
          <p:nvPr userDrawn="1"/>
        </p:nvPicPr>
        <p:blipFill>
          <a:blip r:embed="rId13"/>
          <a:srcRect l="13333" t="10399"/>
          <a:stretch>
            <a:fillRect/>
          </a:stretch>
        </p:blipFill>
        <p:spPr bwMode="auto">
          <a:xfrm>
            <a:off x="0" y="0"/>
            <a:ext cx="4343400" cy="2878138"/>
          </a:xfrm>
          <a:prstGeom prst="rect">
            <a:avLst/>
          </a:prstGeom>
          <a:noFill/>
          <a:ln w="9525">
            <a:noFill/>
            <a:miter lim="800000"/>
            <a:headEnd/>
            <a:tailEnd/>
          </a:ln>
        </p:spPr>
      </p:pic>
      <p:sp>
        <p:nvSpPr>
          <p:cNvPr id="1202179" name="Rectangle 3"/>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1202180" name="Rectangle 4"/>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148485" name="Picture 5"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sp>
        <p:nvSpPr>
          <p:cNvPr id="1202182" name="Rectangle 6"/>
          <p:cNvSpPr>
            <a:spLocks noChangeArrowheads="1"/>
          </p:cNvSpPr>
          <p:nvPr/>
        </p:nvSpPr>
        <p:spPr bwMode="auto">
          <a:xfrm>
            <a:off x="457200" y="6286500"/>
            <a:ext cx="1714500" cy="571500"/>
          </a:xfrm>
          <a:prstGeom prst="rect">
            <a:avLst/>
          </a:prstGeom>
          <a:solidFill>
            <a:srgbClr val="DBD0BD"/>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148487" name="Rectangle 7"/>
          <p:cNvSpPr>
            <a:spLocks noGrp="1" noChangeArrowheads="1"/>
          </p:cNvSpPr>
          <p:nvPr>
            <p:ph type="title"/>
          </p:nvPr>
        </p:nvSpPr>
        <p:spPr bwMode="auto">
          <a:xfrm>
            <a:off x="2171700" y="1257300"/>
            <a:ext cx="6515100" cy="617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8488" name="Rectangle 8"/>
          <p:cNvSpPr>
            <a:spLocks noGrp="1" noChangeArrowheads="1"/>
          </p:cNvSpPr>
          <p:nvPr>
            <p:ph type="body" idx="1"/>
          </p:nvPr>
        </p:nvSpPr>
        <p:spPr bwMode="auto">
          <a:xfrm>
            <a:off x="2171700" y="1943100"/>
            <a:ext cx="6515100" cy="4183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7"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Lst>
  <p:txStyles>
    <p:titleStyle>
      <a:lvl1pPr algn="l" rtl="0" eaLnBrk="0" fontAlgn="base" hangingPunct="0">
        <a:spcBef>
          <a:spcPct val="0"/>
        </a:spcBef>
        <a:spcAft>
          <a:spcPct val="0"/>
        </a:spcAft>
        <a:defRPr sz="24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2400">
          <a:solidFill>
            <a:srgbClr val="DF2630"/>
          </a:solidFill>
          <a:latin typeface="Verdana" pitchFamily="34" charset="0"/>
        </a:defRPr>
      </a:lvl6pPr>
      <a:lvl7pPr marL="914400" algn="l" rtl="0" fontAlgn="base">
        <a:spcBef>
          <a:spcPct val="0"/>
        </a:spcBef>
        <a:spcAft>
          <a:spcPct val="0"/>
        </a:spcAft>
        <a:defRPr sz="2400">
          <a:solidFill>
            <a:srgbClr val="DF2630"/>
          </a:solidFill>
          <a:latin typeface="Verdana" pitchFamily="34" charset="0"/>
        </a:defRPr>
      </a:lvl7pPr>
      <a:lvl8pPr marL="1371600" algn="l" rtl="0" fontAlgn="base">
        <a:spcBef>
          <a:spcPct val="0"/>
        </a:spcBef>
        <a:spcAft>
          <a:spcPct val="0"/>
        </a:spcAft>
        <a:defRPr sz="2400">
          <a:solidFill>
            <a:srgbClr val="DF2630"/>
          </a:solidFill>
          <a:latin typeface="Verdana" pitchFamily="34" charset="0"/>
        </a:defRPr>
      </a:lvl8pPr>
      <a:lvl9pPr marL="1828800" algn="l" rtl="0" fontAlgn="base">
        <a:spcBef>
          <a:spcPct val="0"/>
        </a:spcBef>
        <a:spcAft>
          <a:spcPct val="0"/>
        </a:spcAft>
        <a:defRPr sz="2400">
          <a:solidFill>
            <a:srgbClr val="DF2630"/>
          </a:solidFill>
          <a:latin typeface="Verdana" pitchFamily="34" charset="0"/>
        </a:defRPr>
      </a:lvl9pPr>
    </p:titleStyle>
    <p:bodyStyle>
      <a:lvl1pPr marL="177800" indent="-177800" algn="l" rtl="0" eaLnBrk="0" fontAlgn="base" hangingPunct="0">
        <a:spcBef>
          <a:spcPct val="20000"/>
        </a:spcBef>
        <a:spcAft>
          <a:spcPct val="0"/>
        </a:spcAft>
        <a:buClr>
          <a:srgbClr val="DF2630"/>
        </a:buClr>
        <a:buSzPct val="115000"/>
        <a:buFont typeface="Wingdings" pitchFamily="2" charset="2"/>
        <a:buChar char="§"/>
        <a:defRPr sz="1400">
          <a:solidFill>
            <a:schemeClr val="tx1"/>
          </a:solidFill>
          <a:latin typeface="+mn-lt"/>
          <a:ea typeface="ＭＳ Ｐゴシック" pitchFamily="-107" charset="-128"/>
          <a:cs typeface="ＭＳ Ｐゴシック" pitchFamily="-65" charset="-128"/>
        </a:defRPr>
      </a:lvl1pPr>
      <a:lvl2pPr marL="5207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2pPr>
      <a:lvl3pPr marL="8636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3pPr>
      <a:lvl4pPr marL="12065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4pPr>
      <a:lvl5pPr marL="15494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5pPr>
      <a:lvl6pPr marL="2006600" indent="-177800" algn="l" rtl="0" fontAlgn="base">
        <a:spcBef>
          <a:spcPct val="20000"/>
        </a:spcBef>
        <a:spcAft>
          <a:spcPct val="0"/>
        </a:spcAft>
        <a:buClr>
          <a:srgbClr val="DF2630"/>
        </a:buClr>
        <a:buChar char="»"/>
        <a:defRPr sz="1400">
          <a:solidFill>
            <a:schemeClr val="tx1"/>
          </a:solidFill>
          <a:latin typeface="+mn-lt"/>
        </a:defRPr>
      </a:lvl6pPr>
      <a:lvl7pPr marL="2463800" indent="-177800" algn="l" rtl="0" fontAlgn="base">
        <a:spcBef>
          <a:spcPct val="20000"/>
        </a:spcBef>
        <a:spcAft>
          <a:spcPct val="0"/>
        </a:spcAft>
        <a:buClr>
          <a:srgbClr val="DF2630"/>
        </a:buClr>
        <a:buChar char="»"/>
        <a:defRPr sz="1400">
          <a:solidFill>
            <a:schemeClr val="tx1"/>
          </a:solidFill>
          <a:latin typeface="+mn-lt"/>
        </a:defRPr>
      </a:lvl7pPr>
      <a:lvl8pPr marL="2921000" indent="-177800" algn="l" rtl="0" fontAlgn="base">
        <a:spcBef>
          <a:spcPct val="20000"/>
        </a:spcBef>
        <a:spcAft>
          <a:spcPct val="0"/>
        </a:spcAft>
        <a:buClr>
          <a:srgbClr val="DF2630"/>
        </a:buClr>
        <a:buChar char="»"/>
        <a:defRPr sz="1400">
          <a:solidFill>
            <a:schemeClr val="tx1"/>
          </a:solidFill>
          <a:latin typeface="+mn-lt"/>
        </a:defRPr>
      </a:lvl8pPr>
      <a:lvl9pPr marL="3378200" indent="-177800" algn="l" rtl="0" fontAlgn="base">
        <a:spcBef>
          <a:spcPct val="20000"/>
        </a:spcBef>
        <a:spcAft>
          <a:spcPct val="0"/>
        </a:spcAft>
        <a:buClr>
          <a:srgbClr val="DF263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0770" name="Picture 10" descr="K8Y0588"/>
          <p:cNvPicPr>
            <a:picLocks noChangeAspect="1" noChangeArrowheads="1"/>
          </p:cNvPicPr>
          <p:nvPr userDrawn="1"/>
        </p:nvPicPr>
        <p:blipFill>
          <a:blip r:embed="rId13"/>
          <a:srcRect l="13333" t="10399"/>
          <a:stretch>
            <a:fillRect/>
          </a:stretch>
        </p:blipFill>
        <p:spPr bwMode="auto">
          <a:xfrm>
            <a:off x="0" y="0"/>
            <a:ext cx="4343400" cy="2878138"/>
          </a:xfrm>
          <a:prstGeom prst="rect">
            <a:avLst/>
          </a:prstGeom>
          <a:noFill/>
          <a:ln w="9525">
            <a:noFill/>
            <a:miter lim="800000"/>
            <a:headEnd/>
            <a:tailEnd/>
          </a:ln>
        </p:spPr>
      </p:pic>
      <p:sp>
        <p:nvSpPr>
          <p:cNvPr id="1203203" name="Rectangle 3"/>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1203204" name="Rectangle 4"/>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160773" name="Picture 5"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sp>
        <p:nvSpPr>
          <p:cNvPr id="160774" name="Rectangle 6"/>
          <p:cNvSpPr>
            <a:spLocks noGrp="1" noChangeArrowheads="1"/>
          </p:cNvSpPr>
          <p:nvPr>
            <p:ph type="title"/>
          </p:nvPr>
        </p:nvSpPr>
        <p:spPr bwMode="auto">
          <a:xfrm>
            <a:off x="571500" y="1257300"/>
            <a:ext cx="38862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60775" name="Rectangle 7"/>
          <p:cNvSpPr>
            <a:spLocks noGrp="1" noChangeArrowheads="1"/>
          </p:cNvSpPr>
          <p:nvPr>
            <p:ph type="body" idx="1"/>
          </p:nvPr>
        </p:nvSpPr>
        <p:spPr bwMode="auto">
          <a:xfrm>
            <a:off x="571500" y="2171700"/>
            <a:ext cx="3886200" cy="3382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3208" name="Line 8"/>
          <p:cNvSpPr>
            <a:spLocks noChangeShapeType="1"/>
          </p:cNvSpPr>
          <p:nvPr/>
        </p:nvSpPr>
        <p:spPr bwMode="auto">
          <a:xfrm flipV="1">
            <a:off x="4686300" y="1143000"/>
            <a:ext cx="0" cy="5143500"/>
          </a:xfrm>
          <a:prstGeom prst="line">
            <a:avLst/>
          </a:prstGeom>
          <a:noFill/>
          <a:ln w="9525">
            <a:solidFill>
              <a:srgbClr val="DF2630"/>
            </a:solidFill>
            <a:round/>
            <a:headEnd/>
            <a:tailEnd/>
          </a:ln>
          <a:effectLst/>
        </p:spPr>
        <p:txBody>
          <a:bodyPr lIns="0" tIns="0" rIns="0" bIns="0"/>
          <a:lstStyle/>
          <a:p>
            <a:pPr>
              <a:spcBef>
                <a:spcPct val="20000"/>
              </a:spcBef>
              <a:buClr>
                <a:srgbClr val="DF2630"/>
              </a:buClr>
              <a:buSzPct val="110000"/>
              <a:buFont typeface="Wingdings" pitchFamily="2" charset="2"/>
              <a:buChar cha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828" r:id="rId1"/>
    <p:sldLayoutId id="2147483827" r:id="rId2"/>
    <p:sldLayoutId id="2147483826" r:id="rId3"/>
    <p:sldLayoutId id="2147483825" r:id="rId4"/>
    <p:sldLayoutId id="2147483824" r:id="rId5"/>
    <p:sldLayoutId id="2147483823" r:id="rId6"/>
    <p:sldLayoutId id="2147483822" r:id="rId7"/>
    <p:sldLayoutId id="2147483821" r:id="rId8"/>
    <p:sldLayoutId id="2147483820" r:id="rId9"/>
    <p:sldLayoutId id="2147483819" r:id="rId10"/>
    <p:sldLayoutId id="2147483818" r:id="rId11"/>
  </p:sldLayoutIdLst>
  <p:txStyles>
    <p:titleStyle>
      <a:lvl1pPr algn="l" rtl="0" eaLnBrk="0" fontAlgn="base" hangingPunct="0">
        <a:spcBef>
          <a:spcPct val="0"/>
        </a:spcBef>
        <a:spcAft>
          <a:spcPct val="0"/>
        </a:spcAft>
        <a:defRPr sz="24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2400">
          <a:solidFill>
            <a:srgbClr val="DF2630"/>
          </a:solidFill>
          <a:latin typeface="Verdana" pitchFamily="34" charset="0"/>
        </a:defRPr>
      </a:lvl6pPr>
      <a:lvl7pPr marL="914400" algn="l" rtl="0" fontAlgn="base">
        <a:spcBef>
          <a:spcPct val="0"/>
        </a:spcBef>
        <a:spcAft>
          <a:spcPct val="0"/>
        </a:spcAft>
        <a:defRPr sz="2400">
          <a:solidFill>
            <a:srgbClr val="DF2630"/>
          </a:solidFill>
          <a:latin typeface="Verdana" pitchFamily="34" charset="0"/>
        </a:defRPr>
      </a:lvl7pPr>
      <a:lvl8pPr marL="1371600" algn="l" rtl="0" fontAlgn="base">
        <a:spcBef>
          <a:spcPct val="0"/>
        </a:spcBef>
        <a:spcAft>
          <a:spcPct val="0"/>
        </a:spcAft>
        <a:defRPr sz="2400">
          <a:solidFill>
            <a:srgbClr val="DF2630"/>
          </a:solidFill>
          <a:latin typeface="Verdana" pitchFamily="34" charset="0"/>
        </a:defRPr>
      </a:lvl8pPr>
      <a:lvl9pPr marL="1828800" algn="l" rtl="0" fontAlgn="base">
        <a:spcBef>
          <a:spcPct val="0"/>
        </a:spcBef>
        <a:spcAft>
          <a:spcPct val="0"/>
        </a:spcAft>
        <a:defRPr sz="2400">
          <a:solidFill>
            <a:srgbClr val="DF2630"/>
          </a:solidFill>
          <a:latin typeface="Verdana" pitchFamily="34" charset="0"/>
        </a:defRPr>
      </a:lvl9pPr>
    </p:titleStyle>
    <p:bodyStyle>
      <a:lvl1pPr marL="169863" indent="-169863" algn="l" rtl="0" eaLnBrk="0" fontAlgn="base" hangingPunct="0">
        <a:spcBef>
          <a:spcPct val="20000"/>
        </a:spcBef>
        <a:spcAft>
          <a:spcPct val="0"/>
        </a:spcAft>
        <a:buClr>
          <a:srgbClr val="DF2630"/>
        </a:buClr>
        <a:buFont typeface="Wingdings" pitchFamily="2" charset="2"/>
        <a:buChar char="§"/>
        <a:defRPr sz="3200">
          <a:solidFill>
            <a:schemeClr val="tx1"/>
          </a:solidFill>
          <a:latin typeface="+mn-lt"/>
          <a:ea typeface="ＭＳ Ｐゴシック" pitchFamily="-107" charset="-128"/>
          <a:cs typeface="ＭＳ Ｐゴシック" pitchFamily="-65" charset="-128"/>
        </a:defRPr>
      </a:lvl1pPr>
      <a:lvl2pPr marL="463550" indent="-179388" algn="l" rtl="0" eaLnBrk="0" fontAlgn="base" hangingPunct="0">
        <a:spcBef>
          <a:spcPct val="20000"/>
        </a:spcBef>
        <a:spcAft>
          <a:spcPct val="0"/>
        </a:spcAft>
        <a:buClr>
          <a:srgbClr val="DF2630"/>
        </a:buClr>
        <a:buChar char="–"/>
        <a:defRPr sz="2800">
          <a:solidFill>
            <a:schemeClr val="tx1"/>
          </a:solidFill>
          <a:latin typeface="+mn-lt"/>
          <a:ea typeface="ＭＳ Ｐゴシック" pitchFamily="-107" charset="-128"/>
          <a:cs typeface="ＭＳ Ｐゴシック"/>
        </a:defRPr>
      </a:lvl2pPr>
      <a:lvl3pPr marL="744538" indent="-166688" algn="l" rtl="0" eaLnBrk="0" fontAlgn="base" hangingPunct="0">
        <a:spcBef>
          <a:spcPct val="20000"/>
        </a:spcBef>
        <a:spcAft>
          <a:spcPct val="0"/>
        </a:spcAft>
        <a:buClr>
          <a:srgbClr val="DF2630"/>
        </a:buClr>
        <a:buChar char="•"/>
        <a:defRPr sz="2400">
          <a:solidFill>
            <a:schemeClr val="tx1"/>
          </a:solidFill>
          <a:latin typeface="+mn-lt"/>
          <a:ea typeface="ＭＳ Ｐゴシック" pitchFamily="-107" charset="-128"/>
          <a:cs typeface="ＭＳ Ｐゴシック"/>
        </a:defRPr>
      </a:lvl3pPr>
      <a:lvl4pPr marL="1027113" indent="-168275" algn="l" rtl="0" eaLnBrk="0" fontAlgn="base" hangingPunct="0">
        <a:spcBef>
          <a:spcPct val="20000"/>
        </a:spcBef>
        <a:spcAft>
          <a:spcPct val="0"/>
        </a:spcAft>
        <a:buClr>
          <a:srgbClr val="DF2630"/>
        </a:buClr>
        <a:buChar char="–"/>
        <a:defRPr sz="2000">
          <a:solidFill>
            <a:schemeClr val="tx1"/>
          </a:solidFill>
          <a:latin typeface="+mn-lt"/>
          <a:ea typeface="ＭＳ Ｐゴシック" pitchFamily="-107" charset="-128"/>
          <a:cs typeface="ＭＳ Ｐゴシック"/>
        </a:defRPr>
      </a:lvl4pPr>
      <a:lvl5pPr marL="1309688" indent="-168275" algn="l" rtl="0" eaLnBrk="0" fontAlgn="base" hangingPunct="0">
        <a:spcBef>
          <a:spcPct val="20000"/>
        </a:spcBef>
        <a:spcAft>
          <a:spcPct val="0"/>
        </a:spcAft>
        <a:buClr>
          <a:srgbClr val="DF2630"/>
        </a:buClr>
        <a:buChar char="»"/>
        <a:defRPr sz="2000">
          <a:solidFill>
            <a:schemeClr val="tx1"/>
          </a:solidFill>
          <a:latin typeface="+mn-lt"/>
          <a:ea typeface="ＭＳ Ｐゴシック" pitchFamily="-107" charset="-128"/>
          <a:cs typeface="ＭＳ Ｐゴシック"/>
        </a:defRPr>
      </a:lvl5pPr>
      <a:lvl6pPr marL="1766888" indent="-168275" algn="l" rtl="0" fontAlgn="base">
        <a:spcBef>
          <a:spcPct val="20000"/>
        </a:spcBef>
        <a:spcAft>
          <a:spcPct val="0"/>
        </a:spcAft>
        <a:buClr>
          <a:srgbClr val="DF2630"/>
        </a:buClr>
        <a:buChar char="»"/>
        <a:defRPr>
          <a:solidFill>
            <a:schemeClr val="tx1"/>
          </a:solidFill>
          <a:latin typeface="+mn-lt"/>
        </a:defRPr>
      </a:lvl6pPr>
      <a:lvl7pPr marL="2224088" indent="-168275" algn="l" rtl="0" fontAlgn="base">
        <a:spcBef>
          <a:spcPct val="20000"/>
        </a:spcBef>
        <a:spcAft>
          <a:spcPct val="0"/>
        </a:spcAft>
        <a:buClr>
          <a:srgbClr val="DF2630"/>
        </a:buClr>
        <a:buChar char="»"/>
        <a:defRPr>
          <a:solidFill>
            <a:schemeClr val="tx1"/>
          </a:solidFill>
          <a:latin typeface="+mn-lt"/>
        </a:defRPr>
      </a:lvl7pPr>
      <a:lvl8pPr marL="2681288" indent="-168275" algn="l" rtl="0" fontAlgn="base">
        <a:spcBef>
          <a:spcPct val="20000"/>
        </a:spcBef>
        <a:spcAft>
          <a:spcPct val="0"/>
        </a:spcAft>
        <a:buClr>
          <a:srgbClr val="DF2630"/>
        </a:buClr>
        <a:buChar char="»"/>
        <a:defRPr>
          <a:solidFill>
            <a:schemeClr val="tx1"/>
          </a:solidFill>
          <a:latin typeface="+mn-lt"/>
        </a:defRPr>
      </a:lvl8pPr>
      <a:lvl9pPr marL="3138488" indent="-168275" algn="l" rtl="0" fontAlgn="base">
        <a:spcBef>
          <a:spcPct val="20000"/>
        </a:spcBef>
        <a:spcAft>
          <a:spcPct val="0"/>
        </a:spcAft>
        <a:buClr>
          <a:srgbClr val="DF2630"/>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9218" name="Rectangle 2"/>
          <p:cNvSpPr>
            <a:spLocks noChangeArrowheads="1"/>
          </p:cNvSpPr>
          <p:nvPr/>
        </p:nvSpPr>
        <p:spPr bwMode="auto">
          <a:xfrm>
            <a:off x="0" y="1143000"/>
            <a:ext cx="9144000" cy="5143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13315" name="Picture 3" descr="students_line_monotone3"/>
          <p:cNvPicPr>
            <a:picLocks noChangeAspect="1" noChangeArrowheads="1"/>
          </p:cNvPicPr>
          <p:nvPr/>
        </p:nvPicPr>
        <p:blipFill>
          <a:blip r:embed="rId13"/>
          <a:srcRect l="13589"/>
          <a:stretch>
            <a:fillRect/>
          </a:stretch>
        </p:blipFill>
        <p:spPr bwMode="auto">
          <a:xfrm>
            <a:off x="0" y="1143000"/>
            <a:ext cx="4229100" cy="5143500"/>
          </a:xfrm>
          <a:prstGeom prst="rect">
            <a:avLst/>
          </a:prstGeom>
          <a:noFill/>
          <a:ln w="9525">
            <a:noFill/>
            <a:miter lim="800000"/>
            <a:headEnd/>
            <a:tailEnd/>
          </a:ln>
        </p:spPr>
      </p:pic>
      <p:pic>
        <p:nvPicPr>
          <p:cNvPr id="13316" name="Picture 4" descr="mcgilllogo"/>
          <p:cNvPicPr>
            <a:picLocks noChangeAspect="1" noChangeArrowheads="1"/>
          </p:cNvPicPr>
          <p:nvPr/>
        </p:nvPicPr>
        <p:blipFill>
          <a:blip r:embed="rId14"/>
          <a:srcRect/>
          <a:stretch>
            <a:fillRect/>
          </a:stretch>
        </p:blipFill>
        <p:spPr bwMode="auto">
          <a:xfrm>
            <a:off x="1028700" y="457200"/>
            <a:ext cx="1600200" cy="379413"/>
          </a:xfrm>
          <a:prstGeom prst="rect">
            <a:avLst/>
          </a:prstGeom>
          <a:noFill/>
          <a:ln w="9525">
            <a:noFill/>
            <a:miter lim="800000"/>
            <a:headEnd/>
            <a:tailEnd/>
          </a:ln>
        </p:spPr>
      </p:pic>
      <p:sp>
        <p:nvSpPr>
          <p:cNvPr id="13317" name="Rectangle 5"/>
          <p:cNvSpPr>
            <a:spLocks noGrp="1" noChangeArrowheads="1"/>
          </p:cNvSpPr>
          <p:nvPr>
            <p:ph type="title"/>
          </p:nvPr>
        </p:nvSpPr>
        <p:spPr bwMode="auto">
          <a:xfrm>
            <a:off x="3886200" y="571500"/>
            <a:ext cx="4800600" cy="846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3318" name="Rectangle 6"/>
          <p:cNvSpPr>
            <a:spLocks noGrp="1" noChangeArrowheads="1"/>
          </p:cNvSpPr>
          <p:nvPr>
            <p:ph type="body" idx="1"/>
          </p:nvPr>
        </p:nvSpPr>
        <p:spPr bwMode="auto">
          <a:xfrm>
            <a:off x="457200" y="3314700"/>
            <a:ext cx="2857500" cy="28114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Welcome</a:t>
            </a:r>
          </a:p>
          <a:p>
            <a:pPr lvl="0"/>
            <a:endParaRPr lang="en-US" smtClean="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l" rtl="0" eaLnBrk="0" fontAlgn="base" hangingPunct="0">
        <a:spcBef>
          <a:spcPct val="0"/>
        </a:spcBef>
        <a:spcAft>
          <a:spcPct val="0"/>
        </a:spcAft>
        <a:defRPr sz="16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1600">
          <a:solidFill>
            <a:srgbClr val="DF2630"/>
          </a:solidFill>
          <a:latin typeface="Verdana" pitchFamily="34" charset="0"/>
        </a:defRPr>
      </a:lvl6pPr>
      <a:lvl7pPr marL="914400" algn="l" rtl="0" fontAlgn="base">
        <a:spcBef>
          <a:spcPct val="0"/>
        </a:spcBef>
        <a:spcAft>
          <a:spcPct val="0"/>
        </a:spcAft>
        <a:defRPr sz="1600">
          <a:solidFill>
            <a:srgbClr val="DF2630"/>
          </a:solidFill>
          <a:latin typeface="Verdana" pitchFamily="34" charset="0"/>
        </a:defRPr>
      </a:lvl7pPr>
      <a:lvl8pPr marL="1371600" algn="l" rtl="0" fontAlgn="base">
        <a:spcBef>
          <a:spcPct val="0"/>
        </a:spcBef>
        <a:spcAft>
          <a:spcPct val="0"/>
        </a:spcAft>
        <a:defRPr sz="1600">
          <a:solidFill>
            <a:srgbClr val="DF2630"/>
          </a:solidFill>
          <a:latin typeface="Verdana" pitchFamily="34" charset="0"/>
        </a:defRPr>
      </a:lvl8pPr>
      <a:lvl9pPr marL="1828800" algn="l" rtl="0" fontAlgn="base">
        <a:spcBef>
          <a:spcPct val="0"/>
        </a:spcBef>
        <a:spcAft>
          <a:spcPct val="0"/>
        </a:spcAft>
        <a:defRPr sz="1600">
          <a:solidFill>
            <a:srgbClr val="DF2630"/>
          </a:solidFill>
          <a:latin typeface="Verdana" pitchFamily="34" charset="0"/>
        </a:defRPr>
      </a:lvl9pPr>
    </p:titleStyle>
    <p:bodyStyle>
      <a:lvl1pPr marL="342900" indent="-342900" algn="ctr" rtl="0" eaLnBrk="0" fontAlgn="base" hangingPunct="0">
        <a:spcBef>
          <a:spcPct val="20000"/>
        </a:spcBef>
        <a:spcAft>
          <a:spcPct val="0"/>
        </a:spcAft>
        <a:buChar char="•"/>
        <a:defRPr sz="2800">
          <a:solidFill>
            <a:schemeClr val="bg1"/>
          </a:solidFill>
          <a:latin typeface="+mn-lt"/>
          <a:ea typeface="ＭＳ Ｐゴシック" pitchFamily="-107" charset="-128"/>
          <a:cs typeface="ＭＳ Ｐゴシック" pitchFamily="-65"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5pPr>
      <a:lvl6pPr marL="2514600" indent="-228600" algn="l" rtl="0" fontAlgn="base">
        <a:spcBef>
          <a:spcPct val="20000"/>
        </a:spcBef>
        <a:spcAft>
          <a:spcPct val="0"/>
        </a:spcAft>
        <a:defRPr sz="2400">
          <a:solidFill>
            <a:schemeClr val="bg1"/>
          </a:solidFill>
          <a:latin typeface="+mn-lt"/>
        </a:defRPr>
      </a:lvl6pPr>
      <a:lvl7pPr marL="2971800" indent="-228600" algn="l" rtl="0" fontAlgn="base">
        <a:spcBef>
          <a:spcPct val="20000"/>
        </a:spcBef>
        <a:spcAft>
          <a:spcPct val="0"/>
        </a:spcAft>
        <a:defRPr sz="2400">
          <a:solidFill>
            <a:schemeClr val="bg1"/>
          </a:solidFill>
          <a:latin typeface="+mn-lt"/>
        </a:defRPr>
      </a:lvl7pPr>
      <a:lvl8pPr marL="3429000" indent="-228600" algn="l" rtl="0" fontAlgn="base">
        <a:spcBef>
          <a:spcPct val="20000"/>
        </a:spcBef>
        <a:spcAft>
          <a:spcPct val="0"/>
        </a:spcAft>
        <a:defRPr sz="2400">
          <a:solidFill>
            <a:schemeClr val="bg1"/>
          </a:solidFill>
          <a:latin typeface="+mn-lt"/>
        </a:defRPr>
      </a:lvl8pPr>
      <a:lvl9pPr marL="3886200" indent="-228600" algn="l" rtl="0" fontAlgn="base">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7" descr="students_line_monotone2"/>
          <p:cNvPicPr>
            <a:picLocks noChangeAspect="1" noChangeArrowheads="1"/>
          </p:cNvPicPr>
          <p:nvPr/>
        </p:nvPicPr>
        <p:blipFill>
          <a:blip r:embed="rId13"/>
          <a:srcRect l="14339" t="7143"/>
          <a:stretch>
            <a:fillRect/>
          </a:stretch>
        </p:blipFill>
        <p:spPr bwMode="auto">
          <a:xfrm>
            <a:off x="0" y="0"/>
            <a:ext cx="2819400" cy="4572000"/>
          </a:xfrm>
          <a:prstGeom prst="rect">
            <a:avLst/>
          </a:prstGeom>
          <a:noFill/>
          <a:ln w="9525">
            <a:noFill/>
            <a:miter lim="800000"/>
            <a:headEnd/>
            <a:tailEnd/>
          </a:ln>
        </p:spPr>
      </p:pic>
      <p:sp>
        <p:nvSpPr>
          <p:cNvPr id="249864" name="Rectangle 8"/>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249865" name="Rectangle 9"/>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25605" name="Picture 10"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sp>
        <p:nvSpPr>
          <p:cNvPr id="25606" name="Rectangle 2"/>
          <p:cNvSpPr>
            <a:spLocks noGrp="1" noChangeArrowheads="1"/>
          </p:cNvSpPr>
          <p:nvPr>
            <p:ph type="title"/>
          </p:nvPr>
        </p:nvSpPr>
        <p:spPr bwMode="auto">
          <a:xfrm>
            <a:off x="3657600" y="800100"/>
            <a:ext cx="5715000" cy="617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5607" name="Rectangle 3"/>
          <p:cNvSpPr>
            <a:spLocks noGrp="1" noChangeArrowheads="1"/>
          </p:cNvSpPr>
          <p:nvPr>
            <p:ph type="body" idx="1"/>
          </p:nvPr>
        </p:nvSpPr>
        <p:spPr bwMode="auto">
          <a:xfrm>
            <a:off x="3657600" y="1600200"/>
            <a:ext cx="50292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9867" name="Rectangle 11"/>
          <p:cNvSpPr>
            <a:spLocks noChangeArrowheads="1"/>
          </p:cNvSpPr>
          <p:nvPr/>
        </p:nvSpPr>
        <p:spPr bwMode="auto">
          <a:xfrm>
            <a:off x="457200" y="6286500"/>
            <a:ext cx="3200400" cy="571500"/>
          </a:xfrm>
          <a:prstGeom prst="rect">
            <a:avLst/>
          </a:prstGeom>
          <a:solidFill>
            <a:srgbClr val="DBD0BD"/>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25609" name="Picture 12" descr="mcgillold_crest1"/>
          <p:cNvPicPr>
            <a:picLocks noChangeAspect="1" noChangeArrowheads="1"/>
          </p:cNvPicPr>
          <p:nvPr/>
        </p:nvPicPr>
        <p:blipFill>
          <a:blip r:embed="rId15">
            <a:lum bright="70000"/>
          </a:blip>
          <a:srcRect/>
          <a:stretch>
            <a:fillRect/>
          </a:stretch>
        </p:blipFill>
        <p:spPr bwMode="auto">
          <a:xfrm>
            <a:off x="-1257300" y="1216025"/>
            <a:ext cx="5029200" cy="482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l" rtl="0" eaLnBrk="0" fontAlgn="base" hangingPunct="0">
        <a:spcBef>
          <a:spcPct val="0"/>
        </a:spcBef>
        <a:spcAft>
          <a:spcPct val="0"/>
        </a:spcAft>
        <a:defRPr sz="24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2400">
          <a:solidFill>
            <a:srgbClr val="DF2630"/>
          </a:solidFill>
          <a:latin typeface="Verdana" pitchFamily="34" charset="0"/>
        </a:defRPr>
      </a:lvl6pPr>
      <a:lvl7pPr marL="914400" algn="l" rtl="0" fontAlgn="base">
        <a:spcBef>
          <a:spcPct val="0"/>
        </a:spcBef>
        <a:spcAft>
          <a:spcPct val="0"/>
        </a:spcAft>
        <a:defRPr sz="2400">
          <a:solidFill>
            <a:srgbClr val="DF2630"/>
          </a:solidFill>
          <a:latin typeface="Verdana" pitchFamily="34" charset="0"/>
        </a:defRPr>
      </a:lvl7pPr>
      <a:lvl8pPr marL="1371600" algn="l" rtl="0" fontAlgn="base">
        <a:spcBef>
          <a:spcPct val="0"/>
        </a:spcBef>
        <a:spcAft>
          <a:spcPct val="0"/>
        </a:spcAft>
        <a:defRPr sz="2400">
          <a:solidFill>
            <a:srgbClr val="DF2630"/>
          </a:solidFill>
          <a:latin typeface="Verdana" pitchFamily="34" charset="0"/>
        </a:defRPr>
      </a:lvl8pPr>
      <a:lvl9pPr marL="1828800" algn="l" rtl="0" fontAlgn="base">
        <a:spcBef>
          <a:spcPct val="0"/>
        </a:spcBef>
        <a:spcAft>
          <a:spcPct val="0"/>
        </a:spcAft>
        <a:defRPr sz="2400">
          <a:solidFill>
            <a:srgbClr val="DF2630"/>
          </a:solidFill>
          <a:latin typeface="Verdana" pitchFamily="34" charset="0"/>
        </a:defRPr>
      </a:lvl9pPr>
    </p:titleStyle>
    <p:bodyStyle>
      <a:lvl1pPr marL="177800" indent="-177800" algn="l" rtl="0" eaLnBrk="0" fontAlgn="base" hangingPunct="0">
        <a:spcBef>
          <a:spcPct val="20000"/>
        </a:spcBef>
        <a:spcAft>
          <a:spcPct val="0"/>
        </a:spcAft>
        <a:buClr>
          <a:srgbClr val="DF2630"/>
        </a:buClr>
        <a:buSzPct val="110000"/>
        <a:buFont typeface="Wingdings" pitchFamily="2" charset="2"/>
        <a:buChar char="§"/>
        <a:defRPr sz="3200">
          <a:solidFill>
            <a:schemeClr val="tx1"/>
          </a:solidFill>
          <a:latin typeface="+mn-lt"/>
          <a:ea typeface="ＭＳ Ｐゴシック" pitchFamily="-107" charset="-128"/>
          <a:cs typeface="ＭＳ Ｐゴシック" pitchFamily="-65" charset="-128"/>
        </a:defRPr>
      </a:lvl1pPr>
      <a:lvl2pPr marL="520700" indent="-177800" algn="l" rtl="0" eaLnBrk="0" fontAlgn="base" hangingPunct="0">
        <a:spcBef>
          <a:spcPct val="20000"/>
        </a:spcBef>
        <a:spcAft>
          <a:spcPct val="0"/>
        </a:spcAft>
        <a:buClr>
          <a:srgbClr val="DF2630"/>
        </a:buClr>
        <a:buChar char="–"/>
        <a:defRPr sz="2800">
          <a:solidFill>
            <a:schemeClr val="tx1"/>
          </a:solidFill>
          <a:latin typeface="+mn-lt"/>
          <a:ea typeface="ＭＳ Ｐゴシック" pitchFamily="-107" charset="-128"/>
          <a:cs typeface="ＭＳ Ｐゴシック"/>
        </a:defRPr>
      </a:lvl2pPr>
      <a:lvl3pPr marL="863600" indent="-177800" algn="l" rtl="0" eaLnBrk="0" fontAlgn="base" hangingPunct="0">
        <a:spcBef>
          <a:spcPct val="20000"/>
        </a:spcBef>
        <a:spcAft>
          <a:spcPct val="0"/>
        </a:spcAft>
        <a:buClr>
          <a:srgbClr val="DF2630"/>
        </a:buClr>
        <a:buChar char="•"/>
        <a:defRPr sz="2400">
          <a:solidFill>
            <a:schemeClr val="tx1"/>
          </a:solidFill>
          <a:latin typeface="+mn-lt"/>
          <a:ea typeface="ＭＳ Ｐゴシック" pitchFamily="-107" charset="-128"/>
          <a:cs typeface="ＭＳ Ｐゴシック"/>
        </a:defRPr>
      </a:lvl3pPr>
      <a:lvl4pPr marL="1206500" indent="-177800" algn="l" rtl="0" eaLnBrk="0" fontAlgn="base" hangingPunct="0">
        <a:spcBef>
          <a:spcPct val="20000"/>
        </a:spcBef>
        <a:spcAft>
          <a:spcPct val="0"/>
        </a:spcAft>
        <a:buClr>
          <a:srgbClr val="DF2630"/>
        </a:buClr>
        <a:buChar char="–"/>
        <a:defRPr sz="2000">
          <a:solidFill>
            <a:schemeClr val="tx1"/>
          </a:solidFill>
          <a:latin typeface="+mn-lt"/>
          <a:ea typeface="ＭＳ Ｐゴシック" pitchFamily="-107" charset="-128"/>
          <a:cs typeface="ＭＳ Ｐゴシック"/>
        </a:defRPr>
      </a:lvl4pPr>
      <a:lvl5pPr marL="1549400" indent="-177800" algn="l" rtl="0" eaLnBrk="0" fontAlgn="base" hangingPunct="0">
        <a:spcBef>
          <a:spcPct val="20000"/>
        </a:spcBef>
        <a:spcAft>
          <a:spcPct val="0"/>
        </a:spcAft>
        <a:buClr>
          <a:srgbClr val="DF2630"/>
        </a:buClr>
        <a:buChar char="»"/>
        <a:defRPr sz="2000">
          <a:solidFill>
            <a:schemeClr val="tx1"/>
          </a:solidFill>
          <a:latin typeface="+mn-lt"/>
          <a:ea typeface="ＭＳ Ｐゴシック" pitchFamily="-107" charset="-128"/>
          <a:cs typeface="ＭＳ Ｐゴシック"/>
        </a:defRPr>
      </a:lvl5pPr>
      <a:lvl6pPr marL="2006600" indent="-177800" algn="l" rtl="0" fontAlgn="base">
        <a:spcBef>
          <a:spcPct val="20000"/>
        </a:spcBef>
        <a:spcAft>
          <a:spcPct val="0"/>
        </a:spcAft>
        <a:buClr>
          <a:srgbClr val="DF2630"/>
        </a:buClr>
        <a:buChar char="»"/>
        <a:defRPr>
          <a:solidFill>
            <a:schemeClr val="tx1"/>
          </a:solidFill>
          <a:latin typeface="+mn-lt"/>
        </a:defRPr>
      </a:lvl6pPr>
      <a:lvl7pPr marL="2463800" indent="-177800" algn="l" rtl="0" fontAlgn="base">
        <a:spcBef>
          <a:spcPct val="20000"/>
        </a:spcBef>
        <a:spcAft>
          <a:spcPct val="0"/>
        </a:spcAft>
        <a:buClr>
          <a:srgbClr val="DF2630"/>
        </a:buClr>
        <a:buChar char="»"/>
        <a:defRPr>
          <a:solidFill>
            <a:schemeClr val="tx1"/>
          </a:solidFill>
          <a:latin typeface="+mn-lt"/>
        </a:defRPr>
      </a:lvl7pPr>
      <a:lvl8pPr marL="2921000" indent="-177800" algn="l" rtl="0" fontAlgn="base">
        <a:spcBef>
          <a:spcPct val="20000"/>
        </a:spcBef>
        <a:spcAft>
          <a:spcPct val="0"/>
        </a:spcAft>
        <a:buClr>
          <a:srgbClr val="DF2630"/>
        </a:buClr>
        <a:buChar char="»"/>
        <a:defRPr>
          <a:solidFill>
            <a:schemeClr val="tx1"/>
          </a:solidFill>
          <a:latin typeface="+mn-lt"/>
        </a:defRPr>
      </a:lvl8pPr>
      <a:lvl9pPr marL="3378200" indent="-177800" algn="l" rtl="0" fontAlgn="base">
        <a:spcBef>
          <a:spcPct val="20000"/>
        </a:spcBef>
        <a:spcAft>
          <a:spcPct val="0"/>
        </a:spcAft>
        <a:buClr>
          <a:srgbClr val="DF2630"/>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7" descr="students_line_monotone2"/>
          <p:cNvPicPr>
            <a:picLocks noChangeAspect="1" noChangeArrowheads="1"/>
          </p:cNvPicPr>
          <p:nvPr/>
        </p:nvPicPr>
        <p:blipFill>
          <a:blip r:embed="rId13"/>
          <a:srcRect l="14339" t="7143"/>
          <a:stretch>
            <a:fillRect/>
          </a:stretch>
        </p:blipFill>
        <p:spPr bwMode="auto">
          <a:xfrm>
            <a:off x="0" y="0"/>
            <a:ext cx="2819400" cy="4572000"/>
          </a:xfrm>
          <a:prstGeom prst="rect">
            <a:avLst/>
          </a:prstGeom>
          <a:noFill/>
          <a:ln w="9525">
            <a:noFill/>
            <a:miter lim="800000"/>
            <a:headEnd/>
            <a:tailEnd/>
          </a:ln>
        </p:spPr>
      </p:pic>
      <p:sp>
        <p:nvSpPr>
          <p:cNvPr id="208904" name="Rectangle 8"/>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208905" name="Rectangle 9"/>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37893" name="Picture 10"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pic>
        <p:nvPicPr>
          <p:cNvPr id="37894" name="Picture 11" descr="artsbuilding_outline1"/>
          <p:cNvPicPr>
            <a:picLocks noChangeAspect="1" noChangeArrowheads="1"/>
          </p:cNvPicPr>
          <p:nvPr/>
        </p:nvPicPr>
        <p:blipFill>
          <a:blip r:embed="rId15">
            <a:lum bright="60000"/>
          </a:blip>
          <a:srcRect l="22224"/>
          <a:stretch>
            <a:fillRect/>
          </a:stretch>
        </p:blipFill>
        <p:spPr bwMode="auto">
          <a:xfrm>
            <a:off x="0" y="2286000"/>
            <a:ext cx="5715000" cy="4000500"/>
          </a:xfrm>
          <a:prstGeom prst="rect">
            <a:avLst/>
          </a:prstGeom>
          <a:noFill/>
          <a:ln w="9525">
            <a:noFill/>
            <a:miter lim="800000"/>
            <a:headEnd/>
            <a:tailEnd/>
          </a:ln>
        </p:spPr>
      </p:pic>
      <p:sp>
        <p:nvSpPr>
          <p:cNvPr id="37895" name="Rectangle 2"/>
          <p:cNvSpPr>
            <a:spLocks noGrp="1" noChangeArrowheads="1"/>
          </p:cNvSpPr>
          <p:nvPr>
            <p:ph type="title"/>
          </p:nvPr>
        </p:nvSpPr>
        <p:spPr bwMode="auto">
          <a:xfrm>
            <a:off x="3657600" y="731838"/>
            <a:ext cx="6057900" cy="7540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7896" name="Rectangle 3"/>
          <p:cNvSpPr>
            <a:spLocks noGrp="1" noChangeArrowheads="1"/>
          </p:cNvSpPr>
          <p:nvPr>
            <p:ph type="body" idx="1"/>
          </p:nvPr>
        </p:nvSpPr>
        <p:spPr bwMode="auto">
          <a:xfrm>
            <a:off x="3657600" y="1600200"/>
            <a:ext cx="50292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Tree>
  </p:cSld>
  <p:clrMap bg1="lt1" tx1="dk1" bg2="lt2" tx2="dk2" accent1="accent1" accent2="accent2" accent3="accent3" accent4="accent4" accent5="accent5" accent6="accent6" hlink="hlink" folHlink="folHlink"/>
  <p:sldLayoutIdLst>
    <p:sldLayoutId id="2147483718" r:id="rId1"/>
    <p:sldLayoutId id="2147483717" r:id="rId2"/>
    <p:sldLayoutId id="2147483716" r:id="rId3"/>
    <p:sldLayoutId id="2147483715" r:id="rId4"/>
    <p:sldLayoutId id="2147483714" r:id="rId5"/>
    <p:sldLayoutId id="2147483713" r:id="rId6"/>
    <p:sldLayoutId id="2147483712" r:id="rId7"/>
    <p:sldLayoutId id="2147483711" r:id="rId8"/>
    <p:sldLayoutId id="2147483710" r:id="rId9"/>
    <p:sldLayoutId id="2147483709" r:id="rId10"/>
    <p:sldLayoutId id="2147483708" r:id="rId11"/>
  </p:sldLayoutIdLst>
  <p:txStyles>
    <p:titleStyle>
      <a:lvl1pPr algn="l" rtl="0" eaLnBrk="0" fontAlgn="base" hangingPunct="0">
        <a:spcBef>
          <a:spcPct val="0"/>
        </a:spcBef>
        <a:spcAft>
          <a:spcPct val="0"/>
        </a:spcAft>
        <a:defRPr sz="32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32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32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32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32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3200">
          <a:solidFill>
            <a:srgbClr val="DF2630"/>
          </a:solidFill>
          <a:latin typeface="Verdana" pitchFamily="34" charset="0"/>
        </a:defRPr>
      </a:lvl6pPr>
      <a:lvl7pPr marL="914400" algn="l" rtl="0" fontAlgn="base">
        <a:spcBef>
          <a:spcPct val="0"/>
        </a:spcBef>
        <a:spcAft>
          <a:spcPct val="0"/>
        </a:spcAft>
        <a:defRPr sz="3200">
          <a:solidFill>
            <a:srgbClr val="DF2630"/>
          </a:solidFill>
          <a:latin typeface="Verdana" pitchFamily="34" charset="0"/>
        </a:defRPr>
      </a:lvl7pPr>
      <a:lvl8pPr marL="1371600" algn="l" rtl="0" fontAlgn="base">
        <a:spcBef>
          <a:spcPct val="0"/>
        </a:spcBef>
        <a:spcAft>
          <a:spcPct val="0"/>
        </a:spcAft>
        <a:defRPr sz="3200">
          <a:solidFill>
            <a:srgbClr val="DF2630"/>
          </a:solidFill>
          <a:latin typeface="Verdana" pitchFamily="34" charset="0"/>
        </a:defRPr>
      </a:lvl8pPr>
      <a:lvl9pPr marL="1828800" algn="l" rtl="0" fontAlgn="base">
        <a:spcBef>
          <a:spcPct val="0"/>
        </a:spcBef>
        <a:spcAft>
          <a:spcPct val="0"/>
        </a:spcAft>
        <a:defRPr sz="3200">
          <a:solidFill>
            <a:srgbClr val="DF2630"/>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pitchFamily="-65"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a:defRPr>
      </a:lvl5pPr>
      <a:lvl6pPr marL="2514600" indent="-228600" algn="l" rtl="0" fontAlgn="base">
        <a:spcBef>
          <a:spcPct val="20000"/>
        </a:spcBef>
        <a:spcAft>
          <a:spcPct val="0"/>
        </a:spcAft>
        <a:defRPr sz="2400">
          <a:solidFill>
            <a:schemeClr val="tx1"/>
          </a:solidFill>
          <a:latin typeface="+mn-lt"/>
        </a:defRPr>
      </a:lvl6pPr>
      <a:lvl7pPr marL="2971800" indent="-228600" algn="l" rtl="0" fontAlgn="base">
        <a:spcBef>
          <a:spcPct val="20000"/>
        </a:spcBef>
        <a:spcAft>
          <a:spcPct val="0"/>
        </a:spcAft>
        <a:defRPr sz="2400">
          <a:solidFill>
            <a:schemeClr val="tx1"/>
          </a:solidFill>
          <a:latin typeface="+mn-lt"/>
        </a:defRPr>
      </a:lvl7pPr>
      <a:lvl8pPr marL="3429000" indent="-228600" algn="l" rtl="0" fontAlgn="base">
        <a:spcBef>
          <a:spcPct val="20000"/>
        </a:spcBef>
        <a:spcAft>
          <a:spcPct val="0"/>
        </a:spcAft>
        <a:defRPr sz="2400">
          <a:solidFill>
            <a:schemeClr val="tx1"/>
          </a:solidFill>
          <a:latin typeface="+mn-lt"/>
        </a:defRPr>
      </a:lvl8pPr>
      <a:lvl9pPr marL="3886200" indent="-228600" algn="l" rtl="0" fontAlgn="base">
        <a:spcBef>
          <a:spcPct val="20000"/>
        </a:spcBef>
        <a:spcAft>
          <a:spcPct val="0"/>
        </a:spcAf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2" descr="students_line_monotone2"/>
          <p:cNvPicPr>
            <a:picLocks noChangeAspect="1" noChangeArrowheads="1"/>
          </p:cNvPicPr>
          <p:nvPr/>
        </p:nvPicPr>
        <p:blipFill>
          <a:blip r:embed="rId13"/>
          <a:srcRect l="14339" t="7143"/>
          <a:stretch>
            <a:fillRect/>
          </a:stretch>
        </p:blipFill>
        <p:spPr bwMode="auto">
          <a:xfrm>
            <a:off x="0" y="0"/>
            <a:ext cx="2819400" cy="4572000"/>
          </a:xfrm>
          <a:prstGeom prst="rect">
            <a:avLst/>
          </a:prstGeom>
          <a:noFill/>
          <a:ln w="9525">
            <a:noFill/>
            <a:miter lim="800000"/>
            <a:headEnd/>
            <a:tailEnd/>
          </a:ln>
        </p:spPr>
      </p:pic>
      <p:sp>
        <p:nvSpPr>
          <p:cNvPr id="1145859" name="Rectangle 3"/>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50180" name="Rectangle 4"/>
          <p:cNvSpPr>
            <a:spLocks noGrp="1" noChangeArrowheads="1"/>
          </p:cNvSpPr>
          <p:nvPr>
            <p:ph type="title"/>
          </p:nvPr>
        </p:nvSpPr>
        <p:spPr bwMode="auto">
          <a:xfrm>
            <a:off x="4572000" y="914400"/>
            <a:ext cx="4114800" cy="50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0181" name="Rectangle 5"/>
          <p:cNvSpPr>
            <a:spLocks noGrp="1" noChangeArrowheads="1"/>
          </p:cNvSpPr>
          <p:nvPr>
            <p:ph type="body" idx="1"/>
          </p:nvPr>
        </p:nvSpPr>
        <p:spPr bwMode="auto">
          <a:xfrm>
            <a:off x="4572000" y="1600200"/>
            <a:ext cx="411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5862"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latin typeface="Arial" pitchFamily="-65" charset="0"/>
                <a:ea typeface="ＭＳ Ｐゴシック" pitchFamily="-65" charset="-128"/>
                <a:cs typeface="ＭＳ Ｐゴシック" pitchFamily="-65" charset="-128"/>
              </a:defRPr>
            </a:lvl1pPr>
          </a:lstStyle>
          <a:p>
            <a:pPr>
              <a:defRPr/>
            </a:pPr>
            <a:endParaRPr lang="en-US"/>
          </a:p>
        </p:txBody>
      </p:sp>
      <p:sp>
        <p:nvSpPr>
          <p:cNvPr id="114586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latin typeface="Arial" pitchFamily="-65" charset="0"/>
                <a:ea typeface="ＭＳ Ｐゴシック" pitchFamily="-65" charset="-128"/>
                <a:cs typeface="ＭＳ Ｐゴシック" pitchFamily="-65" charset="-128"/>
              </a:defRPr>
            </a:lvl1pPr>
          </a:lstStyle>
          <a:p>
            <a:pPr>
              <a:defRPr/>
            </a:pPr>
            <a:endParaRPr lang="en-US"/>
          </a:p>
        </p:txBody>
      </p:sp>
      <p:sp>
        <p:nvSpPr>
          <p:cNvPr id="1145864"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atin typeface="Arial" pitchFamily="-65" charset="0"/>
                <a:ea typeface="ＭＳ Ｐゴシック" pitchFamily="-65" charset="-128"/>
                <a:cs typeface="ＭＳ Ｐゴシック" pitchFamily="-65" charset="-128"/>
              </a:defRPr>
            </a:lvl1pPr>
          </a:lstStyle>
          <a:p>
            <a:pPr>
              <a:defRPr/>
            </a:pPr>
            <a:fld id="{B003D55E-7100-4540-BD76-10AD778ABB65}" type="slidenum">
              <a:rPr lang="en-US"/>
              <a:pPr>
                <a:defRPr/>
              </a:pPr>
              <a:t>‹#›</a:t>
            </a:fld>
            <a:endParaRPr lang="en-US"/>
          </a:p>
        </p:txBody>
      </p:sp>
      <p:sp>
        <p:nvSpPr>
          <p:cNvPr id="1145865" name="Rectangle 9"/>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50186" name="Picture 10"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sp>
        <p:nvSpPr>
          <p:cNvPr id="1145867" name="Rectangle 11"/>
          <p:cNvSpPr>
            <a:spLocks noChangeArrowheads="1"/>
          </p:cNvSpPr>
          <p:nvPr/>
        </p:nvSpPr>
        <p:spPr bwMode="auto">
          <a:xfrm>
            <a:off x="457200" y="6286500"/>
            <a:ext cx="3200400" cy="571500"/>
          </a:xfrm>
          <a:prstGeom prst="rect">
            <a:avLst/>
          </a:prstGeom>
          <a:solidFill>
            <a:srgbClr val="DBD0BD"/>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Tree>
  </p:cSld>
  <p:clrMap bg1="lt1" tx1="dk1" bg2="lt2" tx2="dk2" accent1="accent1" accent2="accent2" accent3="accent3" accent4="accent4" accent5="accent5" accent6="accent6" hlink="hlink" folHlink="folHlink"/>
  <p:sldLayoutIdLst>
    <p:sldLayoutId id="2147483729" r:id="rId1"/>
    <p:sldLayoutId id="2147483728" r:id="rId2"/>
    <p:sldLayoutId id="2147483727" r:id="rId3"/>
    <p:sldLayoutId id="2147483726" r:id="rId4"/>
    <p:sldLayoutId id="2147483725" r:id="rId5"/>
    <p:sldLayoutId id="2147483724" r:id="rId6"/>
    <p:sldLayoutId id="2147483723" r:id="rId7"/>
    <p:sldLayoutId id="2147483722" r:id="rId8"/>
    <p:sldLayoutId id="2147483721" r:id="rId9"/>
    <p:sldLayoutId id="2147483720" r:id="rId10"/>
    <p:sldLayoutId id="2147483719" r:id="rId11"/>
  </p:sldLayoutIdLst>
  <p:txStyles>
    <p:titleStyle>
      <a:lvl1pPr algn="l" rtl="0" eaLnBrk="0" fontAlgn="base" hangingPunct="0">
        <a:spcBef>
          <a:spcPct val="0"/>
        </a:spcBef>
        <a:spcAft>
          <a:spcPct val="0"/>
        </a:spcAft>
        <a:defRPr sz="44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44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44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44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44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a:solidFill>
            <a:srgbClr val="DF2630"/>
          </a:solidFill>
          <a:latin typeface="Verdana" pitchFamily="34" charset="0"/>
        </a:defRPr>
      </a:lvl6pPr>
      <a:lvl7pPr marL="914400" algn="l" rtl="0" fontAlgn="base">
        <a:spcBef>
          <a:spcPct val="0"/>
        </a:spcBef>
        <a:spcAft>
          <a:spcPct val="0"/>
        </a:spcAft>
        <a:defRPr>
          <a:solidFill>
            <a:srgbClr val="DF2630"/>
          </a:solidFill>
          <a:latin typeface="Verdana" pitchFamily="34" charset="0"/>
        </a:defRPr>
      </a:lvl7pPr>
      <a:lvl8pPr marL="1371600" algn="l" rtl="0" fontAlgn="base">
        <a:spcBef>
          <a:spcPct val="0"/>
        </a:spcBef>
        <a:spcAft>
          <a:spcPct val="0"/>
        </a:spcAft>
        <a:defRPr>
          <a:solidFill>
            <a:srgbClr val="DF2630"/>
          </a:solidFill>
          <a:latin typeface="Verdana" pitchFamily="34" charset="0"/>
        </a:defRPr>
      </a:lvl8pPr>
      <a:lvl9pPr marL="1828800" algn="l" rtl="0" fontAlgn="base">
        <a:spcBef>
          <a:spcPct val="0"/>
        </a:spcBef>
        <a:spcAft>
          <a:spcPct val="0"/>
        </a:spcAft>
        <a:defRPr>
          <a:solidFill>
            <a:srgbClr val="DF2630"/>
          </a:solidFill>
          <a:latin typeface="Verdana" pitchFamily="34" charset="0"/>
        </a:defRPr>
      </a:lvl9pPr>
    </p:titleStyle>
    <p:bodyStyle>
      <a:lvl1pPr marL="177800" indent="-177800" algn="l" rtl="0" eaLnBrk="0" fontAlgn="base" hangingPunct="0">
        <a:spcBef>
          <a:spcPct val="20000"/>
        </a:spcBef>
        <a:spcAft>
          <a:spcPct val="0"/>
        </a:spcAft>
        <a:buClr>
          <a:srgbClr val="DF2630"/>
        </a:buClr>
        <a:buSzPct val="115000"/>
        <a:buFont typeface="Wingdings" pitchFamily="2" charset="2"/>
        <a:buChar char="§"/>
        <a:defRPr sz="1400">
          <a:solidFill>
            <a:schemeClr val="tx1"/>
          </a:solidFill>
          <a:latin typeface="+mn-lt"/>
          <a:ea typeface="ＭＳ Ｐゴシック" pitchFamily="-107" charset="-128"/>
          <a:cs typeface="ＭＳ Ｐゴシック" pitchFamily="-65" charset="-128"/>
        </a:defRPr>
      </a:lvl1pPr>
      <a:lvl2pPr marL="5207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2pPr>
      <a:lvl3pPr marL="8636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3pPr>
      <a:lvl4pPr marL="12065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4pPr>
      <a:lvl5pPr marL="15494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5pPr>
      <a:lvl6pPr marL="2006600" indent="-177800" algn="l" rtl="0" fontAlgn="base">
        <a:spcBef>
          <a:spcPct val="20000"/>
        </a:spcBef>
        <a:spcAft>
          <a:spcPct val="0"/>
        </a:spcAft>
        <a:buClr>
          <a:srgbClr val="DF2630"/>
        </a:buClr>
        <a:buChar char="»"/>
        <a:defRPr sz="1400">
          <a:solidFill>
            <a:schemeClr val="tx1"/>
          </a:solidFill>
          <a:latin typeface="+mn-lt"/>
        </a:defRPr>
      </a:lvl6pPr>
      <a:lvl7pPr marL="2463800" indent="-177800" algn="l" rtl="0" fontAlgn="base">
        <a:spcBef>
          <a:spcPct val="20000"/>
        </a:spcBef>
        <a:spcAft>
          <a:spcPct val="0"/>
        </a:spcAft>
        <a:buClr>
          <a:srgbClr val="DF2630"/>
        </a:buClr>
        <a:buChar char="»"/>
        <a:defRPr sz="1400">
          <a:solidFill>
            <a:schemeClr val="tx1"/>
          </a:solidFill>
          <a:latin typeface="+mn-lt"/>
        </a:defRPr>
      </a:lvl7pPr>
      <a:lvl8pPr marL="2921000" indent="-177800" algn="l" rtl="0" fontAlgn="base">
        <a:spcBef>
          <a:spcPct val="20000"/>
        </a:spcBef>
        <a:spcAft>
          <a:spcPct val="0"/>
        </a:spcAft>
        <a:buClr>
          <a:srgbClr val="DF2630"/>
        </a:buClr>
        <a:buChar char="»"/>
        <a:defRPr sz="1400">
          <a:solidFill>
            <a:schemeClr val="tx1"/>
          </a:solidFill>
          <a:latin typeface="+mn-lt"/>
        </a:defRPr>
      </a:lvl8pPr>
      <a:lvl9pPr marL="3378200" indent="-177800" algn="l" rtl="0" fontAlgn="base">
        <a:spcBef>
          <a:spcPct val="20000"/>
        </a:spcBef>
        <a:spcAft>
          <a:spcPct val="0"/>
        </a:spcAft>
        <a:buClr>
          <a:srgbClr val="DF263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Picture 7" descr="students_line_monotone2"/>
          <p:cNvPicPr>
            <a:picLocks noChangeAspect="1" noChangeArrowheads="1"/>
          </p:cNvPicPr>
          <p:nvPr/>
        </p:nvPicPr>
        <p:blipFill>
          <a:blip r:embed="rId13"/>
          <a:srcRect l="14339" t="7143"/>
          <a:stretch>
            <a:fillRect/>
          </a:stretch>
        </p:blipFill>
        <p:spPr bwMode="auto">
          <a:xfrm>
            <a:off x="0" y="0"/>
            <a:ext cx="2819400" cy="4572000"/>
          </a:xfrm>
          <a:prstGeom prst="rect">
            <a:avLst/>
          </a:prstGeom>
          <a:noFill/>
          <a:ln w="9525">
            <a:noFill/>
            <a:miter lim="800000"/>
            <a:headEnd/>
            <a:tailEnd/>
          </a:ln>
        </p:spPr>
      </p:pic>
      <p:sp>
        <p:nvSpPr>
          <p:cNvPr id="391176" name="Rectangle 8"/>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391177" name="Rectangle 9"/>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62469" name="Picture 10"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sp>
        <p:nvSpPr>
          <p:cNvPr id="391179" name="Rectangle 11"/>
          <p:cNvSpPr>
            <a:spLocks noChangeArrowheads="1"/>
          </p:cNvSpPr>
          <p:nvPr/>
        </p:nvSpPr>
        <p:spPr bwMode="auto">
          <a:xfrm>
            <a:off x="457200" y="6286500"/>
            <a:ext cx="1714500" cy="571500"/>
          </a:xfrm>
          <a:prstGeom prst="rect">
            <a:avLst/>
          </a:prstGeom>
          <a:solidFill>
            <a:srgbClr val="DBD0BD"/>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62471" name="Rectangle 2"/>
          <p:cNvSpPr>
            <a:spLocks noGrp="1" noChangeArrowheads="1"/>
          </p:cNvSpPr>
          <p:nvPr>
            <p:ph type="title"/>
          </p:nvPr>
        </p:nvSpPr>
        <p:spPr bwMode="auto">
          <a:xfrm>
            <a:off x="2171700" y="800100"/>
            <a:ext cx="6515100" cy="617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2472" name="Rectangle 3"/>
          <p:cNvSpPr>
            <a:spLocks noGrp="1" noChangeArrowheads="1"/>
          </p:cNvSpPr>
          <p:nvPr>
            <p:ph type="body" idx="1"/>
          </p:nvPr>
        </p:nvSpPr>
        <p:spPr bwMode="auto">
          <a:xfrm>
            <a:off x="2171700" y="1600200"/>
            <a:ext cx="65151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Lst>
  <p:txStyles>
    <p:titleStyle>
      <a:lvl1pPr algn="l" rtl="0" eaLnBrk="0" fontAlgn="base" hangingPunct="0">
        <a:spcBef>
          <a:spcPct val="0"/>
        </a:spcBef>
        <a:spcAft>
          <a:spcPct val="0"/>
        </a:spcAft>
        <a:defRPr sz="24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2400">
          <a:solidFill>
            <a:srgbClr val="DF2630"/>
          </a:solidFill>
          <a:latin typeface="Verdana" pitchFamily="34" charset="0"/>
        </a:defRPr>
      </a:lvl6pPr>
      <a:lvl7pPr marL="914400" algn="l" rtl="0" fontAlgn="base">
        <a:spcBef>
          <a:spcPct val="0"/>
        </a:spcBef>
        <a:spcAft>
          <a:spcPct val="0"/>
        </a:spcAft>
        <a:defRPr sz="2400">
          <a:solidFill>
            <a:srgbClr val="DF2630"/>
          </a:solidFill>
          <a:latin typeface="Verdana" pitchFamily="34" charset="0"/>
        </a:defRPr>
      </a:lvl7pPr>
      <a:lvl8pPr marL="1371600" algn="l" rtl="0" fontAlgn="base">
        <a:spcBef>
          <a:spcPct val="0"/>
        </a:spcBef>
        <a:spcAft>
          <a:spcPct val="0"/>
        </a:spcAft>
        <a:defRPr sz="2400">
          <a:solidFill>
            <a:srgbClr val="DF2630"/>
          </a:solidFill>
          <a:latin typeface="Verdana" pitchFamily="34" charset="0"/>
        </a:defRPr>
      </a:lvl8pPr>
      <a:lvl9pPr marL="1828800" algn="l" rtl="0" fontAlgn="base">
        <a:spcBef>
          <a:spcPct val="0"/>
        </a:spcBef>
        <a:spcAft>
          <a:spcPct val="0"/>
        </a:spcAft>
        <a:defRPr sz="2400">
          <a:solidFill>
            <a:srgbClr val="DF2630"/>
          </a:solidFill>
          <a:latin typeface="Verdana" pitchFamily="34" charset="0"/>
        </a:defRPr>
      </a:lvl9pPr>
    </p:titleStyle>
    <p:bodyStyle>
      <a:lvl1pPr marL="177800" indent="-177800" algn="l" rtl="0" eaLnBrk="0" fontAlgn="base" hangingPunct="0">
        <a:spcBef>
          <a:spcPct val="20000"/>
        </a:spcBef>
        <a:spcAft>
          <a:spcPct val="0"/>
        </a:spcAft>
        <a:buClr>
          <a:srgbClr val="DF2630"/>
        </a:buClr>
        <a:buSzPct val="115000"/>
        <a:buFont typeface="Wingdings" pitchFamily="2" charset="2"/>
        <a:buChar char="§"/>
        <a:defRPr sz="1400">
          <a:solidFill>
            <a:schemeClr val="tx1"/>
          </a:solidFill>
          <a:latin typeface="+mn-lt"/>
          <a:ea typeface="ＭＳ Ｐゴシック" pitchFamily="-107" charset="-128"/>
          <a:cs typeface="ＭＳ Ｐゴシック" pitchFamily="-65" charset="-128"/>
        </a:defRPr>
      </a:lvl1pPr>
      <a:lvl2pPr marL="5207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2pPr>
      <a:lvl3pPr marL="8636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3pPr>
      <a:lvl4pPr marL="12065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4pPr>
      <a:lvl5pPr marL="1549400" indent="-177800" algn="l" rtl="0" eaLnBrk="0" fontAlgn="base" hangingPunct="0">
        <a:spcBef>
          <a:spcPct val="20000"/>
        </a:spcBef>
        <a:spcAft>
          <a:spcPct val="0"/>
        </a:spcAft>
        <a:buClr>
          <a:srgbClr val="DF2630"/>
        </a:buClr>
        <a:buChar char="»"/>
        <a:defRPr sz="1400">
          <a:solidFill>
            <a:schemeClr val="tx1"/>
          </a:solidFill>
          <a:latin typeface="+mn-lt"/>
          <a:ea typeface="ＭＳ Ｐゴシック" pitchFamily="-107" charset="-128"/>
          <a:cs typeface="ＭＳ Ｐゴシック"/>
        </a:defRPr>
      </a:lvl5pPr>
      <a:lvl6pPr marL="2006600" indent="-177800" algn="l" rtl="0" fontAlgn="base">
        <a:spcBef>
          <a:spcPct val="20000"/>
        </a:spcBef>
        <a:spcAft>
          <a:spcPct val="0"/>
        </a:spcAft>
        <a:buClr>
          <a:srgbClr val="DF2630"/>
        </a:buClr>
        <a:buChar char="»"/>
        <a:defRPr sz="1400">
          <a:solidFill>
            <a:schemeClr val="tx1"/>
          </a:solidFill>
          <a:latin typeface="+mn-lt"/>
        </a:defRPr>
      </a:lvl6pPr>
      <a:lvl7pPr marL="2463800" indent="-177800" algn="l" rtl="0" fontAlgn="base">
        <a:spcBef>
          <a:spcPct val="20000"/>
        </a:spcBef>
        <a:spcAft>
          <a:spcPct val="0"/>
        </a:spcAft>
        <a:buClr>
          <a:srgbClr val="DF2630"/>
        </a:buClr>
        <a:buChar char="»"/>
        <a:defRPr sz="1400">
          <a:solidFill>
            <a:schemeClr val="tx1"/>
          </a:solidFill>
          <a:latin typeface="+mn-lt"/>
        </a:defRPr>
      </a:lvl7pPr>
      <a:lvl8pPr marL="2921000" indent="-177800" algn="l" rtl="0" fontAlgn="base">
        <a:spcBef>
          <a:spcPct val="20000"/>
        </a:spcBef>
        <a:spcAft>
          <a:spcPct val="0"/>
        </a:spcAft>
        <a:buClr>
          <a:srgbClr val="DF2630"/>
        </a:buClr>
        <a:buChar char="»"/>
        <a:defRPr sz="1400">
          <a:solidFill>
            <a:schemeClr val="tx1"/>
          </a:solidFill>
          <a:latin typeface="+mn-lt"/>
        </a:defRPr>
      </a:lvl8pPr>
      <a:lvl9pPr marL="3378200" indent="-177800" algn="l" rtl="0" fontAlgn="base">
        <a:spcBef>
          <a:spcPct val="20000"/>
        </a:spcBef>
        <a:spcAft>
          <a:spcPct val="0"/>
        </a:spcAft>
        <a:buClr>
          <a:srgbClr val="DF263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Picture 11" descr="students_line_monotone2"/>
          <p:cNvPicPr>
            <a:picLocks noChangeAspect="1" noChangeArrowheads="1"/>
          </p:cNvPicPr>
          <p:nvPr/>
        </p:nvPicPr>
        <p:blipFill>
          <a:blip r:embed="rId13"/>
          <a:srcRect l="14339" t="7143"/>
          <a:stretch>
            <a:fillRect/>
          </a:stretch>
        </p:blipFill>
        <p:spPr bwMode="auto">
          <a:xfrm>
            <a:off x="0" y="0"/>
            <a:ext cx="2819400" cy="4572000"/>
          </a:xfrm>
          <a:prstGeom prst="rect">
            <a:avLst/>
          </a:prstGeom>
          <a:noFill/>
          <a:ln w="9525">
            <a:noFill/>
            <a:miter lim="800000"/>
            <a:headEnd/>
            <a:tailEnd/>
          </a:ln>
        </p:spPr>
      </p:pic>
      <p:sp>
        <p:nvSpPr>
          <p:cNvPr id="867335" name="Rectangle 7"/>
          <p:cNvSpPr>
            <a:spLocks noChangeArrowheads="1"/>
          </p:cNvSpPr>
          <p:nvPr/>
        </p:nvSpPr>
        <p:spPr bwMode="auto">
          <a:xfrm>
            <a:off x="457200" y="1143000"/>
            <a:ext cx="8686800" cy="5715000"/>
          </a:xfrm>
          <a:prstGeom prst="rect">
            <a:avLst/>
          </a:prstGeom>
          <a:solidFill>
            <a:srgbClr val="EEE9E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sp>
        <p:nvSpPr>
          <p:cNvPr id="867336" name="Rectangle 8"/>
          <p:cNvSpPr>
            <a:spLocks noChangeArrowheads="1"/>
          </p:cNvSpPr>
          <p:nvPr/>
        </p:nvSpPr>
        <p:spPr bwMode="auto">
          <a:xfrm>
            <a:off x="457200" y="6286500"/>
            <a:ext cx="8686800" cy="571500"/>
          </a:xfrm>
          <a:prstGeom prst="rect">
            <a:avLst/>
          </a:prstGeom>
          <a:solidFill>
            <a:srgbClr val="DF2630"/>
          </a:solidFill>
          <a:ln w="9525">
            <a:noFill/>
            <a:miter lim="800000"/>
            <a:headEnd/>
            <a:tailEnd/>
          </a:ln>
          <a:effectLst/>
        </p:spPr>
        <p:txBody>
          <a:bodyPr wrap="none" anchor="ctr"/>
          <a:lstStyle/>
          <a:p>
            <a:pPr>
              <a:spcBef>
                <a:spcPct val="20000"/>
              </a:spcBef>
              <a:buClr>
                <a:srgbClr val="DF2630"/>
              </a:buClr>
              <a:buSzPct val="110000"/>
              <a:buFont typeface="Wingdings" pitchFamily="-65" charset="2"/>
              <a:buChar char="§"/>
              <a:defRPr/>
            </a:pPr>
            <a:endParaRPr lang="en-US">
              <a:latin typeface="Verdana" pitchFamily="-65" charset="0"/>
              <a:ea typeface="ＭＳ Ｐゴシック" pitchFamily="-65" charset="-128"/>
              <a:cs typeface="ＭＳ Ｐゴシック" pitchFamily="-65" charset="-128"/>
            </a:endParaRPr>
          </a:p>
        </p:txBody>
      </p:sp>
      <p:pic>
        <p:nvPicPr>
          <p:cNvPr id="74757" name="Picture 9" descr="mcgilllogo-reverse-outline"/>
          <p:cNvPicPr>
            <a:picLocks noChangeAspect="1" noChangeArrowheads="1"/>
          </p:cNvPicPr>
          <p:nvPr/>
        </p:nvPicPr>
        <p:blipFill>
          <a:blip r:embed="rId14"/>
          <a:srcRect/>
          <a:stretch>
            <a:fillRect/>
          </a:stretch>
        </p:blipFill>
        <p:spPr bwMode="auto">
          <a:xfrm>
            <a:off x="7429500" y="6388100"/>
            <a:ext cx="1438275" cy="355600"/>
          </a:xfrm>
          <a:prstGeom prst="rect">
            <a:avLst/>
          </a:prstGeom>
          <a:noFill/>
          <a:ln w="9525">
            <a:noFill/>
            <a:miter lim="800000"/>
            <a:headEnd/>
            <a:tailEnd/>
          </a:ln>
        </p:spPr>
      </p:pic>
      <p:sp>
        <p:nvSpPr>
          <p:cNvPr id="74758" name="Rectangle 2"/>
          <p:cNvSpPr>
            <a:spLocks noGrp="1" noChangeArrowheads="1"/>
          </p:cNvSpPr>
          <p:nvPr>
            <p:ph type="title"/>
          </p:nvPr>
        </p:nvSpPr>
        <p:spPr bwMode="auto">
          <a:xfrm>
            <a:off x="571500" y="1257300"/>
            <a:ext cx="38862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4759" name="Rectangle 3"/>
          <p:cNvSpPr>
            <a:spLocks noGrp="1" noChangeArrowheads="1"/>
          </p:cNvSpPr>
          <p:nvPr>
            <p:ph type="body" idx="1"/>
          </p:nvPr>
        </p:nvSpPr>
        <p:spPr bwMode="auto">
          <a:xfrm>
            <a:off x="571500" y="2171700"/>
            <a:ext cx="3886200" cy="3382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7340" name="Line 12"/>
          <p:cNvSpPr>
            <a:spLocks noChangeShapeType="1"/>
          </p:cNvSpPr>
          <p:nvPr/>
        </p:nvSpPr>
        <p:spPr bwMode="auto">
          <a:xfrm flipV="1">
            <a:off x="4686300" y="1143000"/>
            <a:ext cx="0" cy="5143500"/>
          </a:xfrm>
          <a:prstGeom prst="line">
            <a:avLst/>
          </a:prstGeom>
          <a:noFill/>
          <a:ln w="9525">
            <a:solidFill>
              <a:srgbClr val="DF2630"/>
            </a:solidFill>
            <a:round/>
            <a:headEnd/>
            <a:tailEnd/>
          </a:ln>
          <a:effectLst/>
        </p:spPr>
        <p:txBody>
          <a:bodyPr lIns="0" tIns="0" rIns="0" bIns="0"/>
          <a:lstStyle/>
          <a:p>
            <a:pPr>
              <a:spcBef>
                <a:spcPct val="20000"/>
              </a:spcBef>
              <a:buClr>
                <a:srgbClr val="DF2630"/>
              </a:buClr>
              <a:buSzPct val="110000"/>
              <a:buFont typeface="Wingdings" pitchFamily="2" charset="2"/>
              <a:buChar cha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751" r:id="rId1"/>
    <p:sldLayoutId id="2147483750" r:id="rId2"/>
    <p:sldLayoutId id="2147483749" r:id="rId3"/>
    <p:sldLayoutId id="2147483748" r:id="rId4"/>
    <p:sldLayoutId id="2147483747" r:id="rId5"/>
    <p:sldLayoutId id="2147483746" r:id="rId6"/>
    <p:sldLayoutId id="2147483745" r:id="rId7"/>
    <p:sldLayoutId id="2147483744" r:id="rId8"/>
    <p:sldLayoutId id="2147483743" r:id="rId9"/>
    <p:sldLayoutId id="2147483742" r:id="rId10"/>
    <p:sldLayoutId id="2147483741" r:id="rId11"/>
  </p:sldLayoutIdLst>
  <p:txStyles>
    <p:titleStyle>
      <a:lvl1pPr algn="l" rtl="0" eaLnBrk="0" fontAlgn="base" hangingPunct="0">
        <a:spcBef>
          <a:spcPct val="0"/>
        </a:spcBef>
        <a:spcAft>
          <a:spcPct val="0"/>
        </a:spcAft>
        <a:defRPr sz="24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24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2400">
          <a:solidFill>
            <a:srgbClr val="DF2630"/>
          </a:solidFill>
          <a:latin typeface="Verdana" pitchFamily="34" charset="0"/>
        </a:defRPr>
      </a:lvl6pPr>
      <a:lvl7pPr marL="914400" algn="l" rtl="0" fontAlgn="base">
        <a:spcBef>
          <a:spcPct val="0"/>
        </a:spcBef>
        <a:spcAft>
          <a:spcPct val="0"/>
        </a:spcAft>
        <a:defRPr sz="2400">
          <a:solidFill>
            <a:srgbClr val="DF2630"/>
          </a:solidFill>
          <a:latin typeface="Verdana" pitchFamily="34" charset="0"/>
        </a:defRPr>
      </a:lvl7pPr>
      <a:lvl8pPr marL="1371600" algn="l" rtl="0" fontAlgn="base">
        <a:spcBef>
          <a:spcPct val="0"/>
        </a:spcBef>
        <a:spcAft>
          <a:spcPct val="0"/>
        </a:spcAft>
        <a:defRPr sz="2400">
          <a:solidFill>
            <a:srgbClr val="DF2630"/>
          </a:solidFill>
          <a:latin typeface="Verdana" pitchFamily="34" charset="0"/>
        </a:defRPr>
      </a:lvl8pPr>
      <a:lvl9pPr marL="1828800" algn="l" rtl="0" fontAlgn="base">
        <a:spcBef>
          <a:spcPct val="0"/>
        </a:spcBef>
        <a:spcAft>
          <a:spcPct val="0"/>
        </a:spcAft>
        <a:defRPr sz="2400">
          <a:solidFill>
            <a:srgbClr val="DF2630"/>
          </a:solidFill>
          <a:latin typeface="Verdana" pitchFamily="34" charset="0"/>
        </a:defRPr>
      </a:lvl9pPr>
    </p:titleStyle>
    <p:bodyStyle>
      <a:lvl1pPr marL="169863" indent="-169863" algn="l" rtl="0" eaLnBrk="0" fontAlgn="base" hangingPunct="0">
        <a:spcBef>
          <a:spcPct val="20000"/>
        </a:spcBef>
        <a:spcAft>
          <a:spcPct val="0"/>
        </a:spcAft>
        <a:buClr>
          <a:srgbClr val="DF2630"/>
        </a:buClr>
        <a:buFont typeface="Wingdings" pitchFamily="2" charset="2"/>
        <a:buChar char="§"/>
        <a:defRPr sz="3200">
          <a:solidFill>
            <a:schemeClr val="tx1"/>
          </a:solidFill>
          <a:latin typeface="+mn-lt"/>
          <a:ea typeface="ＭＳ Ｐゴシック" pitchFamily="-107" charset="-128"/>
          <a:cs typeface="ＭＳ Ｐゴシック" pitchFamily="-65" charset="-128"/>
        </a:defRPr>
      </a:lvl1pPr>
      <a:lvl2pPr marL="463550" indent="-179388" algn="l" rtl="0" eaLnBrk="0" fontAlgn="base" hangingPunct="0">
        <a:spcBef>
          <a:spcPct val="20000"/>
        </a:spcBef>
        <a:spcAft>
          <a:spcPct val="0"/>
        </a:spcAft>
        <a:buClr>
          <a:srgbClr val="DF2630"/>
        </a:buClr>
        <a:buChar char="–"/>
        <a:defRPr sz="2800">
          <a:solidFill>
            <a:schemeClr val="tx1"/>
          </a:solidFill>
          <a:latin typeface="+mn-lt"/>
          <a:ea typeface="ＭＳ Ｐゴシック" pitchFamily="-107" charset="-128"/>
          <a:cs typeface="ＭＳ Ｐゴシック"/>
        </a:defRPr>
      </a:lvl2pPr>
      <a:lvl3pPr marL="744538" indent="-166688" algn="l" rtl="0" eaLnBrk="0" fontAlgn="base" hangingPunct="0">
        <a:spcBef>
          <a:spcPct val="20000"/>
        </a:spcBef>
        <a:spcAft>
          <a:spcPct val="0"/>
        </a:spcAft>
        <a:buClr>
          <a:srgbClr val="DF2630"/>
        </a:buClr>
        <a:buChar char="•"/>
        <a:defRPr sz="2400">
          <a:solidFill>
            <a:schemeClr val="tx1"/>
          </a:solidFill>
          <a:latin typeface="+mn-lt"/>
          <a:ea typeface="ＭＳ Ｐゴシック" pitchFamily="-107" charset="-128"/>
          <a:cs typeface="ＭＳ Ｐゴシック"/>
        </a:defRPr>
      </a:lvl3pPr>
      <a:lvl4pPr marL="1027113" indent="-168275" algn="l" rtl="0" eaLnBrk="0" fontAlgn="base" hangingPunct="0">
        <a:spcBef>
          <a:spcPct val="20000"/>
        </a:spcBef>
        <a:spcAft>
          <a:spcPct val="0"/>
        </a:spcAft>
        <a:buClr>
          <a:srgbClr val="DF2630"/>
        </a:buClr>
        <a:buChar char="–"/>
        <a:defRPr sz="2000">
          <a:solidFill>
            <a:schemeClr val="tx1"/>
          </a:solidFill>
          <a:latin typeface="+mn-lt"/>
          <a:ea typeface="ＭＳ Ｐゴシック" pitchFamily="-107" charset="-128"/>
          <a:cs typeface="ＭＳ Ｐゴシック"/>
        </a:defRPr>
      </a:lvl4pPr>
      <a:lvl5pPr marL="1309688" indent="-168275" algn="l" rtl="0" eaLnBrk="0" fontAlgn="base" hangingPunct="0">
        <a:spcBef>
          <a:spcPct val="20000"/>
        </a:spcBef>
        <a:spcAft>
          <a:spcPct val="0"/>
        </a:spcAft>
        <a:buClr>
          <a:srgbClr val="DF2630"/>
        </a:buClr>
        <a:buChar char="»"/>
        <a:defRPr sz="2000">
          <a:solidFill>
            <a:schemeClr val="tx1"/>
          </a:solidFill>
          <a:latin typeface="+mn-lt"/>
          <a:ea typeface="ＭＳ Ｐゴシック" pitchFamily="-107" charset="-128"/>
          <a:cs typeface="ＭＳ Ｐゴシック"/>
        </a:defRPr>
      </a:lvl5pPr>
      <a:lvl6pPr marL="1766888" indent="-168275" algn="l" rtl="0" fontAlgn="base">
        <a:spcBef>
          <a:spcPct val="20000"/>
        </a:spcBef>
        <a:spcAft>
          <a:spcPct val="0"/>
        </a:spcAft>
        <a:buClr>
          <a:srgbClr val="DF2630"/>
        </a:buClr>
        <a:buChar char="»"/>
        <a:defRPr>
          <a:solidFill>
            <a:schemeClr val="tx1"/>
          </a:solidFill>
          <a:latin typeface="+mn-lt"/>
        </a:defRPr>
      </a:lvl6pPr>
      <a:lvl7pPr marL="2224088" indent="-168275" algn="l" rtl="0" fontAlgn="base">
        <a:spcBef>
          <a:spcPct val="20000"/>
        </a:spcBef>
        <a:spcAft>
          <a:spcPct val="0"/>
        </a:spcAft>
        <a:buClr>
          <a:srgbClr val="DF2630"/>
        </a:buClr>
        <a:buChar char="»"/>
        <a:defRPr>
          <a:solidFill>
            <a:schemeClr val="tx1"/>
          </a:solidFill>
          <a:latin typeface="+mn-lt"/>
        </a:defRPr>
      </a:lvl7pPr>
      <a:lvl8pPr marL="2681288" indent="-168275" algn="l" rtl="0" fontAlgn="base">
        <a:spcBef>
          <a:spcPct val="20000"/>
        </a:spcBef>
        <a:spcAft>
          <a:spcPct val="0"/>
        </a:spcAft>
        <a:buClr>
          <a:srgbClr val="DF2630"/>
        </a:buClr>
        <a:buChar char="»"/>
        <a:defRPr>
          <a:solidFill>
            <a:schemeClr val="tx1"/>
          </a:solidFill>
          <a:latin typeface="+mn-lt"/>
        </a:defRPr>
      </a:lvl8pPr>
      <a:lvl9pPr marL="3138488" indent="-168275" algn="l" rtl="0" fontAlgn="base">
        <a:spcBef>
          <a:spcPct val="20000"/>
        </a:spcBef>
        <a:spcAft>
          <a:spcPct val="0"/>
        </a:spcAft>
        <a:buClr>
          <a:srgbClr val="DF2630"/>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17" descr="K8Y0768_red2"/>
          <p:cNvPicPr>
            <a:picLocks noChangeAspect="1" noChangeArrowheads="1"/>
          </p:cNvPicPr>
          <p:nvPr userDrawn="1"/>
        </p:nvPicPr>
        <p:blipFill>
          <a:blip r:embed="rId13"/>
          <a:srcRect/>
          <a:stretch>
            <a:fillRect/>
          </a:stretch>
        </p:blipFill>
        <p:spPr bwMode="auto">
          <a:xfrm>
            <a:off x="0" y="1143000"/>
            <a:ext cx="9144000" cy="5151438"/>
          </a:xfrm>
          <a:prstGeom prst="rect">
            <a:avLst/>
          </a:prstGeom>
          <a:noFill/>
          <a:ln w="9525">
            <a:noFill/>
            <a:miter lim="800000"/>
            <a:headEnd/>
            <a:tailEnd/>
          </a:ln>
        </p:spPr>
      </p:pic>
      <p:sp>
        <p:nvSpPr>
          <p:cNvPr id="87043" name="Rectangle 4"/>
          <p:cNvSpPr>
            <a:spLocks noGrp="1" noChangeArrowheads="1"/>
          </p:cNvSpPr>
          <p:nvPr>
            <p:ph type="title"/>
          </p:nvPr>
        </p:nvSpPr>
        <p:spPr bwMode="auto">
          <a:xfrm>
            <a:off x="3771900" y="571500"/>
            <a:ext cx="52578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
        <p:nvSpPr>
          <p:cNvPr id="87044" name="Rectangle 5"/>
          <p:cNvSpPr>
            <a:spLocks noGrp="1" noChangeArrowheads="1"/>
          </p:cNvSpPr>
          <p:nvPr>
            <p:ph type="body" idx="1"/>
          </p:nvPr>
        </p:nvSpPr>
        <p:spPr bwMode="auto">
          <a:xfrm>
            <a:off x="457200" y="1828800"/>
            <a:ext cx="2971800" cy="80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a:t>
            </a:r>
          </a:p>
        </p:txBody>
      </p:sp>
      <p:pic>
        <p:nvPicPr>
          <p:cNvPr id="87045" name="Picture 6" descr="mcgilllogo"/>
          <p:cNvPicPr>
            <a:picLocks noChangeAspect="1" noChangeArrowheads="1"/>
          </p:cNvPicPr>
          <p:nvPr/>
        </p:nvPicPr>
        <p:blipFill>
          <a:blip r:embed="rId14"/>
          <a:srcRect/>
          <a:stretch>
            <a:fillRect/>
          </a:stretch>
        </p:blipFill>
        <p:spPr bwMode="auto">
          <a:xfrm>
            <a:off x="1028700" y="457200"/>
            <a:ext cx="1600200" cy="379413"/>
          </a:xfrm>
          <a:prstGeom prst="rect">
            <a:avLst/>
          </a:prstGeom>
          <a:noFill/>
          <a:ln w="9525">
            <a:noFill/>
            <a:miter lim="800000"/>
            <a:headEnd/>
            <a:tailEnd/>
          </a:ln>
        </p:spPr>
      </p:pic>
      <p:pic>
        <p:nvPicPr>
          <p:cNvPr id="87046" name="Picture 7" descr="arts_building"/>
          <p:cNvPicPr>
            <a:picLocks noChangeAspect="1" noChangeArrowheads="1"/>
          </p:cNvPicPr>
          <p:nvPr/>
        </p:nvPicPr>
        <p:blipFill>
          <a:blip r:embed="rId15"/>
          <a:srcRect/>
          <a:stretch>
            <a:fillRect/>
          </a:stretch>
        </p:blipFill>
        <p:spPr bwMode="auto">
          <a:xfrm>
            <a:off x="3771900" y="1257300"/>
            <a:ext cx="1714500" cy="1608138"/>
          </a:xfrm>
          <a:prstGeom prst="rect">
            <a:avLst/>
          </a:prstGeom>
          <a:noFill/>
          <a:ln w="9525">
            <a:noFill/>
            <a:miter lim="800000"/>
            <a:headEnd/>
            <a:tailEnd/>
          </a:ln>
        </p:spPr>
      </p:pic>
      <p:pic>
        <p:nvPicPr>
          <p:cNvPr id="87047" name="Picture 8" descr="football"/>
          <p:cNvPicPr>
            <a:picLocks noChangeAspect="1" noChangeArrowheads="1"/>
          </p:cNvPicPr>
          <p:nvPr/>
        </p:nvPicPr>
        <p:blipFill>
          <a:blip r:embed="rId16"/>
          <a:srcRect/>
          <a:stretch>
            <a:fillRect/>
          </a:stretch>
        </p:blipFill>
        <p:spPr bwMode="auto">
          <a:xfrm>
            <a:off x="3771900" y="2971800"/>
            <a:ext cx="1714500" cy="1257300"/>
          </a:xfrm>
          <a:prstGeom prst="rect">
            <a:avLst/>
          </a:prstGeom>
          <a:noFill/>
          <a:ln w="9525">
            <a:noFill/>
            <a:miter lim="800000"/>
            <a:headEnd/>
            <a:tailEnd/>
          </a:ln>
        </p:spPr>
      </p:pic>
      <p:pic>
        <p:nvPicPr>
          <p:cNvPr id="87048" name="Picture 9" descr="macdonald"/>
          <p:cNvPicPr>
            <a:picLocks noChangeAspect="1" noChangeArrowheads="1"/>
          </p:cNvPicPr>
          <p:nvPr/>
        </p:nvPicPr>
        <p:blipFill>
          <a:blip r:embed="rId17"/>
          <a:srcRect/>
          <a:stretch>
            <a:fillRect/>
          </a:stretch>
        </p:blipFill>
        <p:spPr bwMode="auto">
          <a:xfrm>
            <a:off x="3771900" y="4343400"/>
            <a:ext cx="1714500" cy="1500188"/>
          </a:xfrm>
          <a:prstGeom prst="rect">
            <a:avLst/>
          </a:prstGeom>
          <a:noFill/>
          <a:ln w="9525">
            <a:noFill/>
            <a:miter lim="800000"/>
            <a:headEnd/>
            <a:tailEnd/>
          </a:ln>
        </p:spPr>
      </p:pic>
      <p:pic>
        <p:nvPicPr>
          <p:cNvPr id="87049" name="Picture 10" descr="orchestra"/>
          <p:cNvPicPr>
            <a:picLocks noChangeAspect="1" noChangeArrowheads="1"/>
          </p:cNvPicPr>
          <p:nvPr/>
        </p:nvPicPr>
        <p:blipFill>
          <a:blip r:embed="rId18"/>
          <a:srcRect/>
          <a:stretch>
            <a:fillRect/>
          </a:stretch>
        </p:blipFill>
        <p:spPr bwMode="auto">
          <a:xfrm>
            <a:off x="5600700" y="1257300"/>
            <a:ext cx="1736725" cy="2171700"/>
          </a:xfrm>
          <a:prstGeom prst="rect">
            <a:avLst/>
          </a:prstGeom>
          <a:noFill/>
          <a:ln w="9525">
            <a:noFill/>
            <a:miter lim="800000"/>
            <a:headEnd/>
            <a:tailEnd/>
          </a:ln>
        </p:spPr>
      </p:pic>
      <p:pic>
        <p:nvPicPr>
          <p:cNvPr id="87050" name="Picture 11" descr="dinosaur"/>
          <p:cNvPicPr>
            <a:picLocks noChangeAspect="1" noChangeArrowheads="1"/>
          </p:cNvPicPr>
          <p:nvPr/>
        </p:nvPicPr>
        <p:blipFill>
          <a:blip r:embed="rId19"/>
          <a:srcRect/>
          <a:stretch>
            <a:fillRect/>
          </a:stretch>
        </p:blipFill>
        <p:spPr bwMode="auto">
          <a:xfrm>
            <a:off x="5600700" y="3543300"/>
            <a:ext cx="1714500" cy="1371600"/>
          </a:xfrm>
          <a:prstGeom prst="rect">
            <a:avLst/>
          </a:prstGeom>
          <a:noFill/>
          <a:ln w="9525">
            <a:noFill/>
            <a:miter lim="800000"/>
            <a:headEnd/>
            <a:tailEnd/>
          </a:ln>
        </p:spPr>
      </p:pic>
      <p:pic>
        <p:nvPicPr>
          <p:cNvPr id="87051" name="Picture 12" descr="old_picture"/>
          <p:cNvPicPr>
            <a:picLocks noChangeAspect="1" noChangeArrowheads="1"/>
          </p:cNvPicPr>
          <p:nvPr/>
        </p:nvPicPr>
        <p:blipFill>
          <a:blip r:embed="rId20"/>
          <a:srcRect/>
          <a:stretch>
            <a:fillRect/>
          </a:stretch>
        </p:blipFill>
        <p:spPr bwMode="auto">
          <a:xfrm>
            <a:off x="7429500" y="3543300"/>
            <a:ext cx="1714500"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2" r:id="rId1"/>
    <p:sldLayoutId id="2147483761" r:id="rId2"/>
    <p:sldLayoutId id="2147483760" r:id="rId3"/>
    <p:sldLayoutId id="2147483759" r:id="rId4"/>
    <p:sldLayoutId id="2147483758" r:id="rId5"/>
    <p:sldLayoutId id="2147483757" r:id="rId6"/>
    <p:sldLayoutId id="2147483756" r:id="rId7"/>
    <p:sldLayoutId id="2147483755" r:id="rId8"/>
    <p:sldLayoutId id="2147483754" r:id="rId9"/>
    <p:sldLayoutId id="2147483753" r:id="rId10"/>
    <p:sldLayoutId id="2147483752" r:id="rId11"/>
  </p:sldLayoutIdLst>
  <p:txStyles>
    <p:titleStyle>
      <a:lvl1pPr algn="l" rtl="0" eaLnBrk="0" fontAlgn="base" hangingPunct="0">
        <a:spcBef>
          <a:spcPct val="0"/>
        </a:spcBef>
        <a:spcAft>
          <a:spcPct val="0"/>
        </a:spcAft>
        <a:defRPr sz="16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1600">
          <a:solidFill>
            <a:srgbClr val="DF2630"/>
          </a:solidFill>
          <a:latin typeface="Verdana" pitchFamily="34" charset="0"/>
        </a:defRPr>
      </a:lvl6pPr>
      <a:lvl7pPr marL="914400" algn="l" rtl="0" fontAlgn="base">
        <a:spcBef>
          <a:spcPct val="0"/>
        </a:spcBef>
        <a:spcAft>
          <a:spcPct val="0"/>
        </a:spcAft>
        <a:defRPr sz="1600">
          <a:solidFill>
            <a:srgbClr val="DF2630"/>
          </a:solidFill>
          <a:latin typeface="Verdana" pitchFamily="34" charset="0"/>
        </a:defRPr>
      </a:lvl7pPr>
      <a:lvl8pPr marL="1371600" algn="l" rtl="0" fontAlgn="base">
        <a:spcBef>
          <a:spcPct val="0"/>
        </a:spcBef>
        <a:spcAft>
          <a:spcPct val="0"/>
        </a:spcAft>
        <a:defRPr sz="1600">
          <a:solidFill>
            <a:srgbClr val="DF2630"/>
          </a:solidFill>
          <a:latin typeface="Verdana" pitchFamily="34" charset="0"/>
        </a:defRPr>
      </a:lvl8pPr>
      <a:lvl9pPr marL="1828800" algn="l" rtl="0" fontAlgn="base">
        <a:spcBef>
          <a:spcPct val="0"/>
        </a:spcBef>
        <a:spcAft>
          <a:spcPct val="0"/>
        </a:spcAft>
        <a:defRPr sz="1600">
          <a:solidFill>
            <a:srgbClr val="DF2630"/>
          </a:solidFill>
          <a:latin typeface="Verdana" pitchFamily="34" charset="0"/>
        </a:defRPr>
      </a:lvl9pPr>
    </p:titleStyle>
    <p:bodyStyle>
      <a:lvl1pPr marL="114300" indent="-114300" algn="ctr" rtl="0" eaLnBrk="0" fontAlgn="base" hangingPunct="0">
        <a:lnSpc>
          <a:spcPts val="3200"/>
        </a:lnSpc>
        <a:spcBef>
          <a:spcPct val="20000"/>
        </a:spcBef>
        <a:spcAft>
          <a:spcPct val="0"/>
        </a:spcAft>
        <a:buChar char="•"/>
        <a:defRPr sz="2800">
          <a:solidFill>
            <a:schemeClr val="bg1"/>
          </a:solidFill>
          <a:latin typeface="+mn-lt"/>
          <a:ea typeface="ＭＳ Ｐゴシック" pitchFamily="-107" charset="-128"/>
          <a:cs typeface="ＭＳ Ｐゴシック" pitchFamily="-65" charset="-128"/>
        </a:defRPr>
      </a:lvl1pPr>
      <a:lvl2pPr marL="406400" indent="-63500" algn="l" rtl="0" eaLnBrk="0" fontAlgn="base" hangingPunct="0">
        <a:spcBef>
          <a:spcPct val="20000"/>
        </a:spcBef>
        <a:spcAft>
          <a:spcPct val="0"/>
        </a:spcAft>
        <a:buChar char="–"/>
        <a:defRPr sz="2800">
          <a:solidFill>
            <a:schemeClr val="bg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pitchFamily="-107" charset="-128"/>
          <a:cs typeface="ＭＳ Ｐゴシック"/>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9330" name="Picture 10" descr="K8Y0768_red2"/>
          <p:cNvPicPr>
            <a:picLocks noChangeAspect="1" noChangeArrowheads="1"/>
          </p:cNvPicPr>
          <p:nvPr userDrawn="1"/>
        </p:nvPicPr>
        <p:blipFill>
          <a:blip r:embed="rId13"/>
          <a:srcRect/>
          <a:stretch>
            <a:fillRect/>
          </a:stretch>
        </p:blipFill>
        <p:spPr bwMode="auto">
          <a:xfrm>
            <a:off x="0" y="1143000"/>
            <a:ext cx="9144000" cy="5151438"/>
          </a:xfrm>
          <a:prstGeom prst="rect">
            <a:avLst/>
          </a:prstGeom>
          <a:noFill/>
          <a:ln w="9525">
            <a:noFill/>
            <a:miter lim="800000"/>
            <a:headEnd/>
            <a:tailEnd/>
          </a:ln>
        </p:spPr>
      </p:pic>
      <p:pic>
        <p:nvPicPr>
          <p:cNvPr id="99331" name="Picture 9" descr="mcgilllogo"/>
          <p:cNvPicPr>
            <a:picLocks noChangeAspect="1" noChangeArrowheads="1"/>
          </p:cNvPicPr>
          <p:nvPr/>
        </p:nvPicPr>
        <p:blipFill>
          <a:blip r:embed="rId14"/>
          <a:srcRect/>
          <a:stretch>
            <a:fillRect/>
          </a:stretch>
        </p:blipFill>
        <p:spPr bwMode="auto">
          <a:xfrm>
            <a:off x="1028700" y="457200"/>
            <a:ext cx="1600200" cy="379413"/>
          </a:xfrm>
          <a:prstGeom prst="rect">
            <a:avLst/>
          </a:prstGeom>
          <a:noFill/>
          <a:ln w="9525">
            <a:noFill/>
            <a:miter lim="800000"/>
            <a:headEnd/>
            <a:tailEnd/>
          </a:ln>
        </p:spPr>
      </p:pic>
      <p:sp>
        <p:nvSpPr>
          <p:cNvPr id="99332" name="Rectangle 2"/>
          <p:cNvSpPr>
            <a:spLocks noGrp="1" noChangeArrowheads="1"/>
          </p:cNvSpPr>
          <p:nvPr>
            <p:ph type="title"/>
          </p:nvPr>
        </p:nvSpPr>
        <p:spPr bwMode="auto">
          <a:xfrm>
            <a:off x="3886200" y="571500"/>
            <a:ext cx="4800600" cy="846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9333" name="Rectangle 3"/>
          <p:cNvSpPr>
            <a:spLocks noGrp="1" noChangeArrowheads="1"/>
          </p:cNvSpPr>
          <p:nvPr>
            <p:ph type="body" idx="1"/>
          </p:nvPr>
        </p:nvSpPr>
        <p:spPr bwMode="auto">
          <a:xfrm>
            <a:off x="3886200" y="3086100"/>
            <a:ext cx="2857500" cy="26971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Welcome</a:t>
            </a:r>
          </a:p>
          <a:p>
            <a:pPr lvl="0"/>
            <a:endParaRPr lang="en-US" smtClean="0"/>
          </a:p>
        </p:txBody>
      </p:sp>
    </p:spTree>
  </p:cSld>
  <p:clrMap bg1="lt1" tx1="dk1" bg2="lt2" tx2="dk2" accent1="accent1" accent2="accent2" accent3="accent3" accent4="accent4" accent5="accent5" accent6="accent6" hlink="hlink" folHlink="folHlink"/>
  <p:sldLayoutIdLst>
    <p:sldLayoutId id="2147483773" r:id="rId1"/>
    <p:sldLayoutId id="2147483772" r:id="rId2"/>
    <p:sldLayoutId id="2147483771" r:id="rId3"/>
    <p:sldLayoutId id="2147483770" r:id="rId4"/>
    <p:sldLayoutId id="2147483769" r:id="rId5"/>
    <p:sldLayoutId id="2147483768" r:id="rId6"/>
    <p:sldLayoutId id="2147483767" r:id="rId7"/>
    <p:sldLayoutId id="2147483766" r:id="rId8"/>
    <p:sldLayoutId id="2147483765" r:id="rId9"/>
    <p:sldLayoutId id="2147483764" r:id="rId10"/>
    <p:sldLayoutId id="2147483763" r:id="rId11"/>
  </p:sldLayoutIdLst>
  <p:transition spd="med">
    <p:zoom/>
  </p:transition>
  <p:txStyles>
    <p:titleStyle>
      <a:lvl1pPr algn="l" rtl="0" eaLnBrk="0" fontAlgn="base" hangingPunct="0">
        <a:spcBef>
          <a:spcPct val="0"/>
        </a:spcBef>
        <a:spcAft>
          <a:spcPct val="0"/>
        </a:spcAft>
        <a:defRPr sz="1600">
          <a:solidFill>
            <a:srgbClr val="DF2630"/>
          </a:solidFill>
          <a:latin typeface="+mj-lt"/>
          <a:ea typeface="ＭＳ Ｐゴシック" pitchFamily="-107" charset="-128"/>
          <a:cs typeface="ＭＳ Ｐゴシック" pitchFamily="-65" charset="-128"/>
        </a:defRPr>
      </a:lvl1pPr>
      <a:lvl2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2pPr>
      <a:lvl3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3pPr>
      <a:lvl4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4pPr>
      <a:lvl5pPr algn="l" rtl="0" eaLnBrk="0" fontAlgn="base" hangingPunct="0">
        <a:spcBef>
          <a:spcPct val="0"/>
        </a:spcBef>
        <a:spcAft>
          <a:spcPct val="0"/>
        </a:spcAft>
        <a:defRPr sz="1600">
          <a:solidFill>
            <a:srgbClr val="DF2630"/>
          </a:solidFill>
          <a:latin typeface="Verdana" pitchFamily="34" charset="0"/>
          <a:ea typeface="ＭＳ Ｐゴシック" pitchFamily="-107" charset="-128"/>
          <a:cs typeface="ＭＳ Ｐゴシック" pitchFamily="-65" charset="-128"/>
        </a:defRPr>
      </a:lvl5pPr>
      <a:lvl6pPr marL="457200" algn="l" rtl="0" fontAlgn="base">
        <a:spcBef>
          <a:spcPct val="0"/>
        </a:spcBef>
        <a:spcAft>
          <a:spcPct val="0"/>
        </a:spcAft>
        <a:defRPr sz="1600">
          <a:solidFill>
            <a:srgbClr val="DF2630"/>
          </a:solidFill>
          <a:latin typeface="Verdana" pitchFamily="34" charset="0"/>
        </a:defRPr>
      </a:lvl6pPr>
      <a:lvl7pPr marL="914400" algn="l" rtl="0" fontAlgn="base">
        <a:spcBef>
          <a:spcPct val="0"/>
        </a:spcBef>
        <a:spcAft>
          <a:spcPct val="0"/>
        </a:spcAft>
        <a:defRPr sz="1600">
          <a:solidFill>
            <a:srgbClr val="DF2630"/>
          </a:solidFill>
          <a:latin typeface="Verdana" pitchFamily="34" charset="0"/>
        </a:defRPr>
      </a:lvl7pPr>
      <a:lvl8pPr marL="1371600" algn="l" rtl="0" fontAlgn="base">
        <a:spcBef>
          <a:spcPct val="0"/>
        </a:spcBef>
        <a:spcAft>
          <a:spcPct val="0"/>
        </a:spcAft>
        <a:defRPr sz="1600">
          <a:solidFill>
            <a:srgbClr val="DF2630"/>
          </a:solidFill>
          <a:latin typeface="Verdana" pitchFamily="34" charset="0"/>
        </a:defRPr>
      </a:lvl8pPr>
      <a:lvl9pPr marL="1828800" algn="l" rtl="0" fontAlgn="base">
        <a:spcBef>
          <a:spcPct val="0"/>
        </a:spcBef>
        <a:spcAft>
          <a:spcPct val="0"/>
        </a:spcAft>
        <a:defRPr sz="1600">
          <a:solidFill>
            <a:srgbClr val="DF2630"/>
          </a:solidFill>
          <a:latin typeface="Verdana" pitchFamily="34" charset="0"/>
        </a:defRPr>
      </a:lvl9pPr>
    </p:titleStyle>
    <p:bodyStyle>
      <a:lvl1pPr marL="342900" indent="-342900" algn="l" rtl="0" eaLnBrk="0" fontAlgn="base" hangingPunct="0">
        <a:spcBef>
          <a:spcPct val="20000"/>
        </a:spcBef>
        <a:spcAft>
          <a:spcPct val="0"/>
        </a:spcAft>
        <a:buChar char="•"/>
        <a:defRPr sz="3600">
          <a:solidFill>
            <a:schemeClr val="bg1"/>
          </a:solidFill>
          <a:latin typeface="+mn-lt"/>
          <a:ea typeface="ＭＳ Ｐゴシック" pitchFamily="-107" charset="-128"/>
          <a:cs typeface="ＭＳ Ｐゴシック" pitchFamily="-65" charset="-128"/>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Char char="»"/>
        <a:defRPr sz="2400">
          <a:solidFill>
            <a:schemeClr val="bg1"/>
          </a:solidFill>
          <a:latin typeface="+mn-lt"/>
          <a:ea typeface="ＭＳ Ｐゴシック" pitchFamily="-107" charset="-128"/>
          <a:cs typeface="ＭＳ Ｐゴシック"/>
        </a:defRPr>
      </a:lvl5pPr>
      <a:lvl6pPr marL="2514600" indent="-228600" algn="l" rtl="0" fontAlgn="base">
        <a:spcBef>
          <a:spcPct val="20000"/>
        </a:spcBef>
        <a:spcAft>
          <a:spcPct val="0"/>
        </a:spcAft>
        <a:defRPr sz="2400">
          <a:solidFill>
            <a:schemeClr val="bg1"/>
          </a:solidFill>
          <a:latin typeface="+mn-lt"/>
        </a:defRPr>
      </a:lvl6pPr>
      <a:lvl7pPr marL="2971800" indent="-228600" algn="l" rtl="0" fontAlgn="base">
        <a:spcBef>
          <a:spcPct val="20000"/>
        </a:spcBef>
        <a:spcAft>
          <a:spcPct val="0"/>
        </a:spcAft>
        <a:defRPr sz="2400">
          <a:solidFill>
            <a:schemeClr val="bg1"/>
          </a:solidFill>
          <a:latin typeface="+mn-lt"/>
        </a:defRPr>
      </a:lvl7pPr>
      <a:lvl8pPr marL="3429000" indent="-228600" algn="l" rtl="0" fontAlgn="base">
        <a:spcBef>
          <a:spcPct val="20000"/>
        </a:spcBef>
        <a:spcAft>
          <a:spcPct val="0"/>
        </a:spcAft>
        <a:defRPr sz="2400">
          <a:solidFill>
            <a:schemeClr val="bg1"/>
          </a:solidFill>
          <a:latin typeface="+mn-lt"/>
        </a:defRPr>
      </a:lvl8pPr>
      <a:lvl9pPr marL="3886200" indent="-228600" algn="l" rtl="0" fontAlgn="base">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gif"/><Relationship Id="rId2" Type="http://schemas.openxmlformats.org/officeDocument/2006/relationships/notesSlide" Target="../notesSlides/notesSlide16.xml"/><Relationship Id="rId1" Type="http://schemas.openxmlformats.org/officeDocument/2006/relationships/slideLayout" Target="../slideLayouts/slideLayout12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gif"/><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8.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8.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4.xml"/><Relationship Id="rId1" Type="http://schemas.openxmlformats.org/officeDocument/2006/relationships/slideLayout" Target="../slideLayouts/slideLayout12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5.xml"/><Relationship Id="rId1" Type="http://schemas.openxmlformats.org/officeDocument/2006/relationships/slideLayout" Target="../slideLayouts/slideLayout1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8.xml"/></Relationships>
</file>

<file path=ppt/slides/_rels/slide28.xml.rels><?xml version="1.0" encoding="UTF-8" standalone="yes"?>
<Relationships xmlns="http://schemas.openxmlformats.org/package/2006/relationships"><Relationship Id="rId3" Type="http://schemas.openxmlformats.org/officeDocument/2006/relationships/hyperlink" Target="http://www.online-stopwatch.com/eggtimer-countdown/full-screen/" TargetMode="External"/><Relationship Id="rId2" Type="http://schemas.openxmlformats.org/officeDocument/2006/relationships/notesSlide" Target="../notesSlides/notesSlide28.xml"/><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o9zfrdjX_P0" TargetMode="External"/><Relationship Id="rId2" Type="http://schemas.openxmlformats.org/officeDocument/2006/relationships/notesSlide" Target="../notesSlides/notesSlide3.xml"/><Relationship Id="rId1" Type="http://schemas.openxmlformats.org/officeDocument/2006/relationships/slideLayout" Target="../slideLayouts/slideLayout1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3"/>
          <p:cNvSpPr>
            <a:spLocks noGrp="1" noChangeArrowheads="1"/>
          </p:cNvSpPr>
          <p:nvPr>
            <p:ph type="body" idx="1"/>
          </p:nvPr>
        </p:nvSpPr>
        <p:spPr>
          <a:xfrm>
            <a:off x="3657600" y="2286000"/>
            <a:ext cx="5257800" cy="1714500"/>
          </a:xfrm>
        </p:spPr>
        <p:txBody>
          <a:bodyPr/>
          <a:lstStyle/>
          <a:p>
            <a:pPr marL="0" indent="0" eaLnBrk="1" hangingPunct="1">
              <a:buFontTx/>
              <a:buNone/>
            </a:pPr>
            <a:r>
              <a:rPr lang="en-US" sz="8800" smtClean="0">
                <a:effectLst>
                  <a:outerShdw blurRad="38100" dist="38100" dir="2700000" algn="tl">
                    <a:srgbClr val="C0C0C0"/>
                  </a:outerShdw>
                </a:effectLst>
                <a:latin typeface="Verdana" pitchFamily="34" charset="0"/>
                <a:ea typeface="ＭＳ Ｐゴシック"/>
                <a:cs typeface="ＭＳ Ｐゴシック"/>
              </a:rPr>
              <a:t>Welcome</a:t>
            </a:r>
          </a:p>
          <a:p>
            <a:pPr marL="0" indent="0" eaLnBrk="1" hangingPunct="1">
              <a:buFontTx/>
              <a:buNone/>
            </a:pPr>
            <a:endParaRPr lang="en-US" sz="5400" smtClean="0">
              <a:ea typeface="ＭＳ Ｐゴシック"/>
              <a:cs typeface="ＭＳ Ｐゴシック"/>
            </a:endParaRPr>
          </a:p>
        </p:txBody>
      </p:sp>
      <p:sp>
        <p:nvSpPr>
          <p:cNvPr id="174082" name="Title 3"/>
          <p:cNvSpPr>
            <a:spLocks noGrp="1"/>
          </p:cNvSpPr>
          <p:nvPr>
            <p:ph type="title"/>
          </p:nvPr>
        </p:nvSpPr>
        <p:spPr>
          <a:xfrm>
            <a:off x="4000500" y="4000500"/>
            <a:ext cx="4800600" cy="846138"/>
          </a:xfrm>
        </p:spPr>
        <p:txBody>
          <a:bodyPr/>
          <a:lstStyle/>
          <a:p>
            <a:pPr algn="r"/>
            <a:r>
              <a:rPr lang="en-US" sz="2000" smtClean="0">
                <a:solidFill>
                  <a:schemeClr val="bg1"/>
                </a:solidFill>
                <a:effectLst>
                  <a:outerShdw blurRad="38100" dist="38100" dir="2700000" algn="tl">
                    <a:srgbClr val="C0C0C0"/>
                  </a:outerShdw>
                </a:effectLst>
                <a:ea typeface="ＭＳ Ｐゴシック"/>
                <a:cs typeface="ＭＳ Ｐゴシック"/>
              </a:rPr>
              <a:t>Integrated Services Project</a:t>
            </a:r>
            <a:br>
              <a:rPr lang="en-US" sz="2000" smtClean="0">
                <a:solidFill>
                  <a:schemeClr val="bg1"/>
                </a:solidFill>
                <a:effectLst>
                  <a:outerShdw blurRad="38100" dist="38100" dir="2700000" algn="tl">
                    <a:srgbClr val="C0C0C0"/>
                  </a:outerShdw>
                </a:effectLst>
                <a:ea typeface="ＭＳ Ｐゴシック"/>
                <a:cs typeface="ＭＳ Ｐゴシック"/>
              </a:rPr>
            </a:br>
            <a:r>
              <a:rPr lang="en-US" sz="2000" smtClean="0">
                <a:solidFill>
                  <a:schemeClr val="bg1"/>
                </a:solidFill>
                <a:effectLst>
                  <a:outerShdw blurRad="38100" dist="38100" dir="2700000" algn="tl">
                    <a:srgbClr val="C0C0C0"/>
                  </a:outerShdw>
                </a:effectLst>
                <a:ea typeface="ＭＳ Ｐゴシック"/>
                <a:cs typeface="ＭＳ Ｐゴシック"/>
              </a:rPr>
              <a:t/>
            </a:r>
            <a:br>
              <a:rPr lang="en-US" sz="2000" smtClean="0">
                <a:solidFill>
                  <a:schemeClr val="bg1"/>
                </a:solidFill>
                <a:effectLst>
                  <a:outerShdw blurRad="38100" dist="38100" dir="2700000" algn="tl">
                    <a:srgbClr val="C0C0C0"/>
                  </a:outerShdw>
                </a:effectLst>
                <a:ea typeface="ＭＳ Ｐゴシック"/>
                <a:cs typeface="ＭＳ Ｐゴシック"/>
              </a:rPr>
            </a:br>
            <a:r>
              <a:rPr lang="en-US" sz="2000" smtClean="0">
                <a:solidFill>
                  <a:schemeClr val="bg1"/>
                </a:solidFill>
                <a:effectLst>
                  <a:outerShdw blurRad="38100" dist="38100" dir="2700000" algn="tl">
                    <a:srgbClr val="C0C0C0"/>
                  </a:outerShdw>
                </a:effectLst>
                <a:ea typeface="ＭＳ Ｐゴシック"/>
                <a:cs typeface="ＭＳ Ｐゴシック"/>
              </a:rPr>
              <a:t>Spotlight on Service</a:t>
            </a:r>
            <a:br>
              <a:rPr lang="en-US" sz="2000" smtClean="0">
                <a:solidFill>
                  <a:schemeClr val="bg1"/>
                </a:solidFill>
                <a:effectLst>
                  <a:outerShdw blurRad="38100" dist="38100" dir="2700000" algn="tl">
                    <a:srgbClr val="C0C0C0"/>
                  </a:outerShdw>
                </a:effectLst>
                <a:ea typeface="ＭＳ Ｐゴシック"/>
                <a:cs typeface="ＭＳ Ｐゴシック"/>
              </a:rPr>
            </a:br>
            <a:r>
              <a:rPr lang="en-US" sz="2000" smtClean="0">
                <a:solidFill>
                  <a:schemeClr val="bg1"/>
                </a:solidFill>
                <a:effectLst>
                  <a:outerShdw blurRad="38100" dist="38100" dir="2700000" algn="tl">
                    <a:srgbClr val="C0C0C0"/>
                  </a:outerShdw>
                </a:effectLst>
                <a:ea typeface="ＭＳ Ｐゴシック"/>
                <a:cs typeface="ＭＳ Ｐゴシック"/>
              </a:rPr>
              <a:t/>
            </a:r>
            <a:br>
              <a:rPr lang="en-US" sz="2000" smtClean="0">
                <a:solidFill>
                  <a:schemeClr val="bg1"/>
                </a:solidFill>
                <a:effectLst>
                  <a:outerShdw blurRad="38100" dist="38100" dir="2700000" algn="tl">
                    <a:srgbClr val="C0C0C0"/>
                  </a:outerShdw>
                </a:effectLst>
                <a:ea typeface="ＭＳ Ｐゴシック"/>
                <a:cs typeface="ＭＳ Ｐゴシック"/>
              </a:rPr>
            </a:br>
            <a:r>
              <a:rPr lang="en-US" sz="2000" smtClean="0">
                <a:solidFill>
                  <a:schemeClr val="bg1"/>
                </a:solidFill>
                <a:effectLst>
                  <a:outerShdw blurRad="38100" dist="38100" dir="2700000" algn="tl">
                    <a:srgbClr val="C0C0C0"/>
                  </a:outerShdw>
                </a:effectLst>
                <a:ea typeface="ＭＳ Ｐゴシック"/>
                <a:cs typeface="ＭＳ Ｐゴシック"/>
              </a:rPr>
              <a:t>March 27</a:t>
            </a:r>
            <a:r>
              <a:rPr lang="en-US" sz="2000" baseline="30000" smtClean="0">
                <a:solidFill>
                  <a:schemeClr val="bg1"/>
                </a:solidFill>
                <a:effectLst>
                  <a:outerShdw blurRad="38100" dist="38100" dir="2700000" algn="tl">
                    <a:srgbClr val="C0C0C0"/>
                  </a:outerShdw>
                </a:effectLst>
                <a:ea typeface="ＭＳ Ｐゴシック"/>
                <a:cs typeface="ＭＳ Ｐゴシック"/>
              </a:rPr>
              <a:t>th</a:t>
            </a:r>
            <a:r>
              <a:rPr lang="en-US" sz="2000" smtClean="0">
                <a:solidFill>
                  <a:schemeClr val="bg1"/>
                </a:solidFill>
                <a:effectLst>
                  <a:outerShdw blurRad="38100" dist="38100" dir="2700000" algn="tl">
                    <a:srgbClr val="C0C0C0"/>
                  </a:outerShdw>
                </a:effectLst>
                <a:ea typeface="ＭＳ Ｐゴシック"/>
                <a:cs typeface="ＭＳ Ｐゴシック"/>
              </a:rPr>
              <a:t>, 2009.</a:t>
            </a:r>
            <a:br>
              <a:rPr lang="en-US" sz="2000" smtClean="0">
                <a:solidFill>
                  <a:schemeClr val="bg1"/>
                </a:solidFill>
                <a:effectLst>
                  <a:outerShdw blurRad="38100" dist="38100" dir="2700000" algn="tl">
                    <a:srgbClr val="C0C0C0"/>
                  </a:outerShdw>
                </a:effectLst>
                <a:ea typeface="ＭＳ Ｐゴシック"/>
                <a:cs typeface="ＭＳ Ｐゴシック"/>
              </a:rPr>
            </a:br>
            <a:r>
              <a:rPr lang="en-US" sz="2000" smtClean="0">
                <a:solidFill>
                  <a:schemeClr val="bg1"/>
                </a:solidFill>
                <a:ea typeface="ＭＳ Ｐゴシック"/>
                <a:cs typeface="ＭＳ Ｐゴシック"/>
              </a:rPr>
              <a:t/>
            </a:r>
            <a:br>
              <a:rPr lang="en-US" sz="2000" smtClean="0">
                <a:solidFill>
                  <a:schemeClr val="bg1"/>
                </a:solidFill>
                <a:ea typeface="ＭＳ Ｐゴシック"/>
                <a:cs typeface="ＭＳ Ｐゴシック"/>
              </a:rPr>
            </a:br>
            <a:endParaRPr lang="en-US" sz="2000" smtClean="0">
              <a:solidFill>
                <a:schemeClr val="bg1"/>
              </a:solidFill>
              <a:ea typeface="ＭＳ Ｐゴシック"/>
              <a:cs typeface="ＭＳ Ｐゴシック"/>
            </a:endParaRP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a:xfrm>
            <a:off x="4114800" y="457200"/>
            <a:ext cx="7429500" cy="503238"/>
          </a:xfrm>
        </p:spPr>
        <p:txBody>
          <a:bodyPr/>
          <a:lstStyle/>
          <a:p>
            <a:pPr eaLnBrk="1" hangingPunct="1"/>
            <a:r>
              <a:rPr lang="en-US" sz="4000" b="1" smtClean="0">
                <a:effectLst>
                  <a:outerShdw blurRad="38100" dist="38100" dir="2700000" algn="tl">
                    <a:srgbClr val="C0C0C0"/>
                  </a:outerShdw>
                </a:effectLst>
                <a:ea typeface="ＭＳ Ｐゴシック"/>
                <a:cs typeface="ＭＳ Ｐゴシック"/>
              </a:rPr>
              <a:t>3 Distinct Areas</a:t>
            </a:r>
          </a:p>
        </p:txBody>
      </p:sp>
      <p:sp>
        <p:nvSpPr>
          <p:cNvPr id="188418" name="Rectangle 3"/>
          <p:cNvSpPr>
            <a:spLocks noGrp="1" noChangeArrowheads="1"/>
          </p:cNvSpPr>
          <p:nvPr>
            <p:ph type="body" idx="1"/>
          </p:nvPr>
        </p:nvSpPr>
        <p:spPr>
          <a:xfrm>
            <a:off x="571500" y="1485900"/>
            <a:ext cx="8458200" cy="4525963"/>
          </a:xfrm>
        </p:spPr>
        <p:txBody>
          <a:bodyPr/>
          <a:lstStyle/>
          <a:p>
            <a:pPr eaLnBrk="1" hangingPunct="1"/>
            <a:endParaRPr lang="en-US" sz="2400" smtClean="0">
              <a:latin typeface="Verdana" pitchFamily="34" charset="0"/>
              <a:ea typeface="ＭＳ Ｐゴシック"/>
              <a:cs typeface="ＭＳ Ｐゴシック"/>
            </a:endParaRPr>
          </a:p>
          <a:p>
            <a:pPr eaLnBrk="1" hangingPunct="1"/>
            <a:r>
              <a:rPr lang="en-US" sz="2400" b="1" smtClean="0">
                <a:latin typeface="Verdana" pitchFamily="34" charset="0"/>
                <a:ea typeface="ＭＳ Ｐゴシック"/>
                <a:cs typeface="ＭＳ Ｐゴシック"/>
              </a:rPr>
              <a:t>Service Point </a:t>
            </a:r>
            <a:r>
              <a:rPr lang="en-US" sz="2400" smtClean="0">
                <a:latin typeface="Verdana" pitchFamily="34" charset="0"/>
                <a:ea typeface="ＭＳ Ｐゴシック"/>
                <a:cs typeface="ＭＳ Ｐゴシック"/>
              </a:rPr>
              <a:t>– for current students who require                 			 support</a:t>
            </a:r>
          </a:p>
          <a:p>
            <a:pPr eaLnBrk="1" hangingPunct="1">
              <a:buFont typeface="Wingdings" pitchFamily="2" charset="2"/>
              <a:buNone/>
            </a:pPr>
            <a:endParaRPr lang="en-US" sz="2400" smtClean="0">
              <a:latin typeface="Verdana" pitchFamily="34" charset="0"/>
              <a:ea typeface="ＭＳ Ｐゴシック"/>
              <a:cs typeface="ＭＳ Ｐゴシック"/>
            </a:endParaRPr>
          </a:p>
          <a:p>
            <a:pPr eaLnBrk="1" hangingPunct="1"/>
            <a:r>
              <a:rPr lang="en-US" sz="2400" b="1" smtClean="0">
                <a:latin typeface="Verdana" pitchFamily="34" charset="0"/>
                <a:ea typeface="ＭＳ Ｐゴシック"/>
                <a:cs typeface="ＭＳ Ｐゴシック"/>
              </a:rPr>
              <a:t>Welcome Centre</a:t>
            </a:r>
            <a:r>
              <a:rPr lang="en-US" sz="2400" smtClean="0">
                <a:latin typeface="Verdana" pitchFamily="34" charset="0"/>
                <a:ea typeface="ＭＳ Ｐゴシック"/>
                <a:cs typeface="ＭＳ Ｐゴシック"/>
              </a:rPr>
              <a:t> – for future students and families 			      to learn about McGill University</a:t>
            </a:r>
          </a:p>
          <a:p>
            <a:pPr eaLnBrk="1" hangingPunct="1"/>
            <a:endParaRPr lang="en-US" sz="2400" smtClean="0">
              <a:latin typeface="Verdana" pitchFamily="34" charset="0"/>
              <a:ea typeface="ＭＳ Ｐゴシック"/>
              <a:cs typeface="ＭＳ Ｐゴシック"/>
            </a:endParaRPr>
          </a:p>
          <a:p>
            <a:pPr eaLnBrk="1" hangingPunct="1"/>
            <a:r>
              <a:rPr lang="en-US" sz="2400" b="1" smtClean="0">
                <a:latin typeface="Verdana" pitchFamily="34" charset="0"/>
                <a:ea typeface="ＭＳ Ｐゴシック"/>
                <a:cs typeface="ＭＳ Ｐゴシック"/>
              </a:rPr>
              <a:t>Specialist area </a:t>
            </a:r>
            <a:r>
              <a:rPr lang="en-US" sz="2400" smtClean="0">
                <a:latin typeface="Verdana" pitchFamily="34" charset="0"/>
                <a:ea typeface="ＭＳ Ｐゴシック"/>
                <a:cs typeface="ＭＳ Ｐゴシック"/>
              </a:rPr>
              <a:t>– for back-of-house staff seating 				   and call centre</a:t>
            </a:r>
          </a:p>
          <a:p>
            <a:pPr eaLnBrk="1" hangingPunct="1"/>
            <a:endParaRPr lang="en-US" sz="2400" smtClean="0">
              <a:latin typeface="Verdana" pitchFamily="34" charset="0"/>
              <a:ea typeface="ＭＳ Ｐゴシック"/>
              <a:cs typeface="ＭＳ Ｐゴシック"/>
            </a:endParaRPr>
          </a:p>
        </p:txBody>
      </p:sp>
    </p:spTree>
  </p:cSld>
  <p:clrMapOvr>
    <a:masterClrMapping/>
  </p:clrMapOvr>
  <p:transition spd="med">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4457700" y="228600"/>
            <a:ext cx="7772400" cy="503238"/>
          </a:xfrm>
        </p:spPr>
        <p:txBody>
          <a:bodyPr/>
          <a:lstStyle/>
          <a:p>
            <a:pPr eaLnBrk="1" hangingPunct="1"/>
            <a:r>
              <a:rPr lang="en-US" sz="2800" b="1" smtClean="0">
                <a:effectLst>
                  <a:outerShdw blurRad="38100" dist="38100" dir="2700000" algn="tl">
                    <a:srgbClr val="C0C0C0"/>
                  </a:outerShdw>
                </a:effectLst>
                <a:ea typeface="ＭＳ Ｐゴシック"/>
                <a:cs typeface="ＭＳ Ｐゴシック"/>
              </a:rPr>
              <a:t>Services to be</a:t>
            </a:r>
            <a:br>
              <a:rPr lang="en-US" sz="2800" b="1" smtClean="0">
                <a:effectLst>
                  <a:outerShdw blurRad="38100" dist="38100" dir="2700000" algn="tl">
                    <a:srgbClr val="C0C0C0"/>
                  </a:outerShdw>
                </a:effectLst>
                <a:ea typeface="ＭＳ Ｐゴシック"/>
                <a:cs typeface="ＭＳ Ｐゴシック"/>
              </a:rPr>
            </a:br>
            <a:r>
              <a:rPr lang="en-US" sz="2800" b="1" smtClean="0">
                <a:effectLst>
                  <a:outerShdw blurRad="38100" dist="38100" dir="2700000" algn="tl">
                    <a:srgbClr val="C0C0C0"/>
                  </a:outerShdw>
                </a:effectLst>
                <a:ea typeface="ＭＳ Ｐゴシック"/>
                <a:cs typeface="ＭＳ Ｐゴシック"/>
              </a:rPr>
              <a:t>Integrated</a:t>
            </a:r>
          </a:p>
        </p:txBody>
      </p:sp>
      <p:sp>
        <p:nvSpPr>
          <p:cNvPr id="190466" name="Rectangle 3"/>
          <p:cNvSpPr>
            <a:spLocks noGrp="1" noChangeArrowheads="1"/>
          </p:cNvSpPr>
          <p:nvPr>
            <p:ph type="body" idx="1"/>
          </p:nvPr>
        </p:nvSpPr>
        <p:spPr>
          <a:xfrm>
            <a:off x="533400" y="1219200"/>
            <a:ext cx="7658100" cy="4914900"/>
          </a:xfrm>
        </p:spPr>
        <p:txBody>
          <a:bodyPr/>
          <a:lstStyle/>
          <a:p>
            <a:pPr eaLnBrk="1" hangingPunct="1"/>
            <a:r>
              <a:rPr lang="en-US" sz="2400" smtClean="0">
                <a:latin typeface="Verdana" pitchFamily="34" charset="0"/>
                <a:ea typeface="ＭＳ Ｐゴシック"/>
                <a:cs typeface="ＭＳ Ｐゴシック"/>
              </a:rPr>
              <a:t>Student Accounts (all)</a:t>
            </a:r>
          </a:p>
          <a:p>
            <a:pPr eaLnBrk="1" hangingPunct="1"/>
            <a:endParaRPr lang="en-US" smtClean="0">
              <a:latin typeface="Verdana" pitchFamily="34" charset="0"/>
              <a:ea typeface="ＭＳ Ｐゴシック"/>
              <a:cs typeface="ＭＳ Ｐゴシック"/>
            </a:endParaRPr>
          </a:p>
          <a:p>
            <a:pPr eaLnBrk="1" hangingPunct="1"/>
            <a:r>
              <a:rPr lang="en-US" sz="2400" smtClean="0">
                <a:latin typeface="Verdana" pitchFamily="34" charset="0"/>
                <a:ea typeface="ＭＳ Ｐゴシック"/>
                <a:cs typeface="ＭＳ Ｐゴシック"/>
              </a:rPr>
              <a:t>Enrolment Services (from James, Burnside and Annex)</a:t>
            </a:r>
          </a:p>
          <a:p>
            <a:pPr eaLnBrk="1" hangingPunct="1"/>
            <a:endParaRPr lang="en-US" smtClean="0">
              <a:latin typeface="Verdana" pitchFamily="34" charset="0"/>
              <a:ea typeface="ＭＳ Ｐゴシック"/>
              <a:cs typeface="ＭＳ Ｐゴシック"/>
            </a:endParaRPr>
          </a:p>
          <a:p>
            <a:pPr eaLnBrk="1" hangingPunct="1"/>
            <a:r>
              <a:rPr lang="en-US" sz="2400" smtClean="0">
                <a:latin typeface="Verdana" pitchFamily="34" charset="0"/>
                <a:ea typeface="ＭＳ Ｐゴシック"/>
                <a:cs typeface="ＭＳ Ｐゴシック"/>
              </a:rPr>
              <a:t>International health card distribution, forms completion, fee deferrals (student awards and aid office)</a:t>
            </a:r>
          </a:p>
          <a:p>
            <a:pPr eaLnBrk="1" hangingPunct="1"/>
            <a:endParaRPr lang="en-US" smtClean="0">
              <a:latin typeface="Verdana" pitchFamily="34" charset="0"/>
              <a:ea typeface="ＭＳ Ｐゴシック"/>
              <a:cs typeface="ＭＳ Ｐゴシック"/>
            </a:endParaRPr>
          </a:p>
          <a:p>
            <a:pPr eaLnBrk="1" hangingPunct="1"/>
            <a:r>
              <a:rPr lang="en-US" sz="2400" smtClean="0">
                <a:latin typeface="Verdana" pitchFamily="34" charset="0"/>
                <a:ea typeface="ＭＳ Ｐゴシック"/>
                <a:cs typeface="ＭＳ Ｐゴシック"/>
              </a:rPr>
              <a:t>Front line functions and services for graduate and postdoctoral students</a:t>
            </a:r>
          </a:p>
          <a:p>
            <a:pPr eaLnBrk="1" hangingPunct="1"/>
            <a:endParaRPr lang="en-US" smtClean="0">
              <a:latin typeface="Verdana" pitchFamily="34" charset="0"/>
              <a:ea typeface="ＭＳ Ｐゴシック"/>
              <a:cs typeface="ＭＳ Ｐゴシック"/>
            </a:endParaRPr>
          </a:p>
          <a:p>
            <a:pPr eaLnBrk="1" hangingPunct="1"/>
            <a:r>
              <a:rPr lang="en-US" sz="2400" smtClean="0">
                <a:latin typeface="Verdana" pitchFamily="34" charset="0"/>
                <a:ea typeface="ＭＳ Ｐゴシック"/>
                <a:cs typeface="ＭＳ Ｐゴシック"/>
              </a:rPr>
              <a:t>First level advising Arts and Science student affairs</a:t>
            </a:r>
          </a:p>
        </p:txBody>
      </p:sp>
    </p:spTree>
  </p:cSld>
  <p:clrMapOvr>
    <a:masterClrMapping/>
  </p:clrMapOvr>
  <p:transition spd="med">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4686300" y="457200"/>
            <a:ext cx="4114800" cy="503238"/>
          </a:xfrm>
        </p:spPr>
        <p:txBody>
          <a:bodyPr/>
          <a:lstStyle/>
          <a:p>
            <a:pPr eaLnBrk="1" hangingPunct="1"/>
            <a:r>
              <a:rPr lang="en-US" sz="4000" b="1" smtClean="0">
                <a:effectLst>
                  <a:outerShdw blurRad="38100" dist="38100" dir="2700000" algn="tl">
                    <a:srgbClr val="C0C0C0"/>
                  </a:outerShdw>
                </a:effectLst>
                <a:ea typeface="ＭＳ Ｐゴシック"/>
                <a:cs typeface="ＭＳ Ｐゴシック"/>
              </a:rPr>
              <a:t>Space</a:t>
            </a:r>
          </a:p>
        </p:txBody>
      </p:sp>
      <p:sp>
        <p:nvSpPr>
          <p:cNvPr id="192514" name="Rectangle 3"/>
          <p:cNvSpPr>
            <a:spLocks noGrp="1" noChangeArrowheads="1"/>
          </p:cNvSpPr>
          <p:nvPr>
            <p:ph type="body" idx="1"/>
          </p:nvPr>
        </p:nvSpPr>
        <p:spPr>
          <a:xfrm>
            <a:off x="457200" y="1600200"/>
            <a:ext cx="8229600" cy="4800600"/>
          </a:xfrm>
        </p:spPr>
        <p:txBody>
          <a:bodyPr/>
          <a:lstStyle/>
          <a:p>
            <a:pPr eaLnBrk="1" hangingPunct="1"/>
            <a:r>
              <a:rPr lang="en-US" sz="2400" smtClean="0">
                <a:latin typeface="Verdana" pitchFamily="34" charset="0"/>
                <a:ea typeface="ＭＳ Ｐゴシック"/>
                <a:cs typeface="ＭＳ Ｐゴシック"/>
              </a:rPr>
              <a:t>Location: McLennan Library – street level, Sherbrooke and McTavish</a:t>
            </a:r>
          </a:p>
          <a:p>
            <a:pPr eaLnBrk="1" hangingPunct="1">
              <a:buFont typeface="Wingdings" pitchFamily="2" charset="2"/>
              <a:buNone/>
            </a:pPr>
            <a:endParaRPr lang="en-US" sz="2400" smtClean="0">
              <a:latin typeface="Verdana" pitchFamily="34" charset="0"/>
              <a:ea typeface="ＭＳ Ｐゴシック"/>
              <a:cs typeface="ＭＳ Ｐゴシック"/>
            </a:endParaRPr>
          </a:p>
          <a:p>
            <a:pPr eaLnBrk="1" hangingPunct="1"/>
            <a:r>
              <a:rPr lang="en-US" sz="2400" smtClean="0">
                <a:latin typeface="Verdana" pitchFamily="34" charset="0"/>
                <a:ea typeface="ＭＳ Ｐゴシック"/>
                <a:cs typeface="ＭＳ Ｐゴシック"/>
              </a:rPr>
              <a:t>Entrance will be on McTavish</a:t>
            </a:r>
          </a:p>
          <a:p>
            <a:pPr eaLnBrk="1" hangingPunct="1"/>
            <a:endParaRPr lang="en-US" sz="2400" smtClean="0">
              <a:latin typeface="Verdana" pitchFamily="34" charset="0"/>
              <a:ea typeface="ＭＳ Ｐゴシック"/>
              <a:cs typeface="ＭＳ Ｐゴシック"/>
            </a:endParaRPr>
          </a:p>
          <a:p>
            <a:pPr eaLnBrk="1" hangingPunct="1"/>
            <a:r>
              <a:rPr lang="en-US" sz="2400" smtClean="0">
                <a:latin typeface="Verdana" pitchFamily="34" charset="0"/>
                <a:ea typeface="ＭＳ Ｐゴシック"/>
                <a:cs typeface="ＭＳ Ｐゴシック"/>
              </a:rPr>
              <a:t>Our space will benefit from another project in place to revitalize the terrace between Redpath and McLennan</a:t>
            </a:r>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61" name="Title 1"/>
          <p:cNvSpPr>
            <a:spLocks noGrp="1"/>
          </p:cNvSpPr>
          <p:nvPr>
            <p:ph type="title"/>
          </p:nvPr>
        </p:nvSpPr>
        <p:spPr>
          <a:xfrm>
            <a:off x="4229100" y="457200"/>
            <a:ext cx="4572000" cy="503238"/>
          </a:xfrm>
        </p:spPr>
        <p:txBody>
          <a:bodyPr/>
          <a:lstStyle/>
          <a:p>
            <a:r>
              <a:rPr lang="en-US" sz="3600" b="1" smtClean="0">
                <a:effectLst>
                  <a:outerShdw blurRad="38100" dist="38100" dir="2700000" algn="tl">
                    <a:srgbClr val="C0C0C0"/>
                  </a:outerShdw>
                </a:effectLst>
                <a:ea typeface="ＭＳ Ｐゴシック"/>
                <a:cs typeface="ＭＳ Ｐゴシック"/>
              </a:rPr>
              <a:t>Fun Question #2</a:t>
            </a:r>
          </a:p>
        </p:txBody>
      </p:sp>
      <p:sp>
        <p:nvSpPr>
          <p:cNvPr id="194562" name="Content Placeholder 2"/>
          <p:cNvSpPr>
            <a:spLocks noGrp="1"/>
          </p:cNvSpPr>
          <p:nvPr>
            <p:ph idx="1"/>
          </p:nvPr>
        </p:nvSpPr>
        <p:spPr>
          <a:xfrm>
            <a:off x="571500" y="1257300"/>
            <a:ext cx="7772400" cy="4525963"/>
          </a:xfrm>
        </p:spPr>
        <p:txBody>
          <a:bodyPr/>
          <a:lstStyle/>
          <a:p>
            <a:pPr>
              <a:buFont typeface="Wingdings" pitchFamily="2" charset="2"/>
              <a:buNone/>
            </a:pPr>
            <a:r>
              <a:rPr lang="en-US" sz="2000" smtClean="0">
                <a:ea typeface="ＭＳ Ｐゴシック"/>
                <a:cs typeface="ＭＳ Ｐゴシック"/>
              </a:rPr>
              <a:t>Name 3 services to be integrated that will be located in the NewService Point:</a:t>
            </a:r>
          </a:p>
          <a:p>
            <a:pPr>
              <a:buFont typeface="Wingdings" pitchFamily="2" charset="2"/>
              <a:buNone/>
            </a:pPr>
            <a:endParaRPr lang="en-US" sz="1000" smtClean="0">
              <a:ea typeface="ＭＳ Ｐゴシック"/>
              <a:cs typeface="ＭＳ Ｐゴシック"/>
            </a:endParaRPr>
          </a:p>
          <a:p>
            <a:pPr>
              <a:buFont typeface="Wingdings" pitchFamily="2" charset="2"/>
              <a:buNone/>
            </a:pPr>
            <a:r>
              <a:rPr lang="en-US" sz="2000" b="1" i="1" u="sng" smtClean="0">
                <a:ea typeface="ＭＳ Ｐゴシック"/>
                <a:cs typeface="ＭＳ Ｐゴシック"/>
              </a:rPr>
              <a:t>Possible Responses</a:t>
            </a:r>
            <a:r>
              <a:rPr lang="en-US" sz="2000" i="1" smtClean="0">
                <a:ea typeface="ＭＳ Ｐゴシック"/>
                <a:cs typeface="ＭＳ Ｐゴシック"/>
              </a:rPr>
              <a:t>:</a:t>
            </a:r>
          </a:p>
          <a:p>
            <a:pPr>
              <a:buFont typeface="Wingdings" pitchFamily="2" charset="2"/>
              <a:buNone/>
            </a:pPr>
            <a:endParaRPr lang="en-US" sz="1000" i="1" smtClean="0">
              <a:ea typeface="ＭＳ Ｐゴシック"/>
              <a:cs typeface="ＭＳ Ｐゴシック"/>
            </a:endParaRPr>
          </a:p>
          <a:p>
            <a:pPr eaLnBrk="1" hangingPunct="1"/>
            <a:r>
              <a:rPr lang="en-US" sz="2000" smtClean="0">
                <a:latin typeface="Verdana" pitchFamily="34" charset="0"/>
                <a:ea typeface="ＭＳ Ｐゴシック"/>
                <a:cs typeface="ＭＳ Ｐゴシック"/>
              </a:rPr>
              <a:t>Student Accounts (all)</a:t>
            </a:r>
          </a:p>
          <a:p>
            <a:pPr eaLnBrk="1" hangingPunct="1"/>
            <a:endParaRPr lang="en-US" smtClean="0">
              <a:latin typeface="Verdana" pitchFamily="34" charset="0"/>
              <a:ea typeface="ＭＳ Ｐゴシック"/>
              <a:cs typeface="ＭＳ Ｐゴシック"/>
            </a:endParaRPr>
          </a:p>
          <a:p>
            <a:pPr eaLnBrk="1" hangingPunct="1"/>
            <a:r>
              <a:rPr lang="en-US" sz="2000" smtClean="0">
                <a:latin typeface="Verdana" pitchFamily="34" charset="0"/>
                <a:ea typeface="ＭＳ Ｐゴシック"/>
                <a:cs typeface="ＭＳ Ｐゴシック"/>
              </a:rPr>
              <a:t>Enrolment Services (from James, Burnside and Annex)</a:t>
            </a:r>
          </a:p>
          <a:p>
            <a:pPr eaLnBrk="1" hangingPunct="1"/>
            <a:endParaRPr lang="en-US" smtClean="0">
              <a:latin typeface="Verdana" pitchFamily="34" charset="0"/>
              <a:ea typeface="ＭＳ Ｐゴシック"/>
              <a:cs typeface="ＭＳ Ｐゴシック"/>
            </a:endParaRPr>
          </a:p>
          <a:p>
            <a:pPr eaLnBrk="1" hangingPunct="1"/>
            <a:r>
              <a:rPr lang="en-US" sz="2000" smtClean="0">
                <a:latin typeface="Verdana" pitchFamily="34" charset="0"/>
                <a:ea typeface="ＭＳ Ｐゴシック"/>
                <a:cs typeface="ＭＳ Ｐゴシック"/>
              </a:rPr>
              <a:t>International health card distribution, forms completion, fee deferrals (student awards and aid office)</a:t>
            </a:r>
          </a:p>
          <a:p>
            <a:pPr eaLnBrk="1" hangingPunct="1"/>
            <a:endParaRPr lang="en-US" smtClean="0">
              <a:latin typeface="Verdana" pitchFamily="34" charset="0"/>
              <a:ea typeface="ＭＳ Ｐゴシック"/>
              <a:cs typeface="ＭＳ Ｐゴシック"/>
            </a:endParaRPr>
          </a:p>
          <a:p>
            <a:pPr eaLnBrk="1" hangingPunct="1"/>
            <a:r>
              <a:rPr lang="en-US" sz="2000" smtClean="0">
                <a:latin typeface="Verdana" pitchFamily="34" charset="0"/>
                <a:ea typeface="ＭＳ Ｐゴシック"/>
                <a:cs typeface="ＭＳ Ｐゴシック"/>
              </a:rPr>
              <a:t>Front line functions and services for graduate and postdoctoral students</a:t>
            </a:r>
          </a:p>
          <a:p>
            <a:pPr eaLnBrk="1" hangingPunct="1"/>
            <a:endParaRPr lang="en-US" smtClean="0">
              <a:latin typeface="Verdana" pitchFamily="34" charset="0"/>
              <a:ea typeface="ＭＳ Ｐゴシック"/>
              <a:cs typeface="ＭＳ Ｐゴシック"/>
            </a:endParaRPr>
          </a:p>
          <a:p>
            <a:pPr eaLnBrk="1" hangingPunct="1"/>
            <a:r>
              <a:rPr lang="en-US" sz="2000" smtClean="0">
                <a:latin typeface="Verdana" pitchFamily="34" charset="0"/>
                <a:ea typeface="ＭＳ Ｐゴシック"/>
                <a:cs typeface="ＭＳ Ｐゴシック"/>
              </a:rPr>
              <a:t>First level advising Arts and Science student affairs</a:t>
            </a:r>
          </a:p>
        </p:txBody>
      </p:sp>
    </p:spTree>
  </p:cSld>
  <p:clrMapOvr>
    <a:masterClrMapping/>
  </p:clrMapOvr>
  <p:transition spd="med">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p:txBody>
          <a:bodyPr/>
          <a:lstStyle/>
          <a:p>
            <a:endParaRPr lang="en-US" sz="1800" smtClean="0">
              <a:ea typeface="ＭＳ Ｐゴシック"/>
              <a:cs typeface="ＭＳ Ｐゴシック"/>
            </a:endParaRPr>
          </a:p>
        </p:txBody>
      </p:sp>
      <p:sp>
        <p:nvSpPr>
          <p:cNvPr id="195586" name="Rectangle 3"/>
          <p:cNvSpPr>
            <a:spLocks noGrp="1" noChangeArrowheads="1"/>
          </p:cNvSpPr>
          <p:nvPr>
            <p:ph type="body" idx="1"/>
          </p:nvPr>
        </p:nvSpPr>
        <p:spPr/>
        <p:txBody>
          <a:bodyPr/>
          <a:lstStyle/>
          <a:p>
            <a:endParaRPr lang="en-US" smtClean="0">
              <a:ea typeface="ＭＳ Ｐゴシック"/>
              <a:cs typeface="ＭＳ Ｐゴシック"/>
            </a:endParaRPr>
          </a:p>
        </p:txBody>
      </p:sp>
      <p:pic>
        <p:nvPicPr>
          <p:cNvPr id="195587" name="Picture 4"/>
          <p:cNvPicPr>
            <a:picLocks noChangeAspect="1" noChangeArrowheads="1"/>
          </p:cNvPicPr>
          <p:nvPr/>
        </p:nvPicPr>
        <p:blipFill>
          <a:blip r:embed="rId3"/>
          <a:srcRect l="2180" t="11317" r="5089" b="11317"/>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7633" name="Picture 4" descr="birdseyeview"/>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3429000" y="4267200"/>
            <a:ext cx="2286000" cy="461963"/>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2400"/>
              <a:t>Waiting area</a:t>
            </a:r>
          </a:p>
        </p:txBody>
      </p:sp>
      <p:sp>
        <p:nvSpPr>
          <p:cNvPr id="4" name="TextBox 3"/>
          <p:cNvSpPr txBox="1">
            <a:spLocks noChangeArrowheads="1"/>
          </p:cNvSpPr>
          <p:nvPr/>
        </p:nvSpPr>
        <p:spPr bwMode="auto">
          <a:xfrm>
            <a:off x="2133600" y="3048000"/>
            <a:ext cx="2133600" cy="461963"/>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2400"/>
              <a:t>Service Area</a:t>
            </a:r>
          </a:p>
        </p:txBody>
      </p:sp>
      <p:sp>
        <p:nvSpPr>
          <p:cNvPr id="5" name="TextBox 4"/>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2400"/>
              <a:t>Welcome Centre</a:t>
            </a:r>
          </a:p>
        </p:txBody>
      </p:sp>
      <p:sp>
        <p:nvSpPr>
          <p:cNvPr id="6" name="TextBox 5"/>
          <p:cNvSpPr txBox="1">
            <a:spLocks noChangeArrowheads="1"/>
          </p:cNvSpPr>
          <p:nvPr/>
        </p:nvSpPr>
        <p:spPr bwMode="auto">
          <a:xfrm rot="-2511162">
            <a:off x="6553200" y="4648200"/>
            <a:ext cx="2362200" cy="461963"/>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2400"/>
              <a:t>McTavish</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19" descr="IMG_2512.JPG"/>
          <p:cNvPicPr>
            <a:picLocks noChangeAspect="1"/>
          </p:cNvPicPr>
          <p:nvPr/>
        </p:nvPicPr>
        <p:blipFill>
          <a:blip r:embed="rId3"/>
          <a:srcRect/>
          <a:stretch>
            <a:fillRect/>
          </a:stretch>
        </p:blipFill>
        <p:spPr bwMode="auto">
          <a:xfrm>
            <a:off x="1600200" y="1524000"/>
            <a:ext cx="2819400" cy="2114550"/>
          </a:xfrm>
          <a:prstGeom prst="rect">
            <a:avLst/>
          </a:prstGeom>
          <a:noFill/>
          <a:ln w="9525">
            <a:noFill/>
            <a:miter lim="800000"/>
            <a:headEnd/>
            <a:tailEnd/>
          </a:ln>
        </p:spPr>
      </p:pic>
      <p:sp>
        <p:nvSpPr>
          <p:cNvPr id="198658" name="Title 1"/>
          <p:cNvSpPr>
            <a:spLocks noGrp="1"/>
          </p:cNvSpPr>
          <p:nvPr>
            <p:ph type="title"/>
          </p:nvPr>
        </p:nvSpPr>
        <p:spPr>
          <a:xfrm>
            <a:off x="4572000" y="457200"/>
            <a:ext cx="4114800" cy="503238"/>
          </a:xfrm>
        </p:spPr>
        <p:txBody>
          <a:bodyPr/>
          <a:lstStyle/>
          <a:p>
            <a:r>
              <a:rPr lang="en-US" sz="3600" b="1" smtClean="0">
                <a:effectLst>
                  <a:outerShdw blurRad="38100" dist="38100" dir="2700000" algn="tl">
                    <a:srgbClr val="C0C0C0"/>
                  </a:outerShdw>
                </a:effectLst>
                <a:ea typeface="ＭＳ Ｐゴシック"/>
                <a:cs typeface="ＭＳ Ｐゴシック"/>
              </a:rPr>
              <a:t>Inspiration</a:t>
            </a:r>
          </a:p>
        </p:txBody>
      </p:sp>
      <p:pic>
        <p:nvPicPr>
          <p:cNvPr id="198659" name="Content Placeholder 14" descr="IMG_2513.JPG"/>
          <p:cNvPicPr>
            <a:picLocks noGrp="1" noChangeAspect="1"/>
          </p:cNvPicPr>
          <p:nvPr>
            <p:ph idx="1"/>
          </p:nvPr>
        </p:nvPicPr>
        <p:blipFill>
          <a:blip r:embed="rId4"/>
          <a:srcRect l="-11243" r="-11243"/>
          <a:stretch>
            <a:fillRect/>
          </a:stretch>
        </p:blipFill>
        <p:spPr>
          <a:xfrm>
            <a:off x="5443538" y="1425575"/>
            <a:ext cx="3649662" cy="2235200"/>
          </a:xfrm>
        </p:spPr>
      </p:pic>
      <p:pic>
        <p:nvPicPr>
          <p:cNvPr id="198660" name="Picture 22" descr="one stop ticket.gif"/>
          <p:cNvPicPr>
            <a:picLocks noChangeAspect="1"/>
          </p:cNvPicPr>
          <p:nvPr/>
        </p:nvPicPr>
        <p:blipFill>
          <a:blip r:embed="rId5"/>
          <a:srcRect/>
          <a:stretch>
            <a:fillRect/>
          </a:stretch>
        </p:blipFill>
        <p:spPr bwMode="auto">
          <a:xfrm rot="-1215359">
            <a:off x="828675" y="3873500"/>
            <a:ext cx="2598738" cy="1493838"/>
          </a:xfrm>
          <a:prstGeom prst="rect">
            <a:avLst/>
          </a:prstGeom>
          <a:noFill/>
          <a:ln w="9525">
            <a:noFill/>
            <a:miter lim="800000"/>
            <a:headEnd/>
            <a:tailEnd/>
          </a:ln>
        </p:spPr>
      </p:pic>
      <p:pic>
        <p:nvPicPr>
          <p:cNvPr id="198661" name="Picture 23" descr="U of C Service stop.png"/>
          <p:cNvPicPr>
            <a:picLocks noChangeAspect="1"/>
          </p:cNvPicPr>
          <p:nvPr/>
        </p:nvPicPr>
        <p:blipFill>
          <a:blip r:embed="rId6"/>
          <a:srcRect/>
          <a:stretch>
            <a:fillRect/>
          </a:stretch>
        </p:blipFill>
        <p:spPr bwMode="auto">
          <a:xfrm>
            <a:off x="5638800" y="5562600"/>
            <a:ext cx="3224213" cy="547688"/>
          </a:xfrm>
          <a:prstGeom prst="rect">
            <a:avLst/>
          </a:prstGeom>
          <a:noFill/>
          <a:ln w="9525">
            <a:noFill/>
            <a:miter lim="800000"/>
            <a:headEnd/>
            <a:tailEnd/>
          </a:ln>
        </p:spPr>
      </p:pic>
      <p:pic>
        <p:nvPicPr>
          <p:cNvPr id="198662" name="Picture 25" descr="readytoapply Mcgill.gif"/>
          <p:cNvPicPr>
            <a:picLocks noChangeAspect="1"/>
          </p:cNvPicPr>
          <p:nvPr/>
        </p:nvPicPr>
        <p:blipFill>
          <a:blip r:embed="rId7"/>
          <a:srcRect/>
          <a:stretch>
            <a:fillRect/>
          </a:stretch>
        </p:blipFill>
        <p:spPr bwMode="auto">
          <a:xfrm rot="522228">
            <a:off x="6958013" y="3830638"/>
            <a:ext cx="1397000" cy="1435100"/>
          </a:xfrm>
          <a:prstGeom prst="rect">
            <a:avLst/>
          </a:prstGeom>
          <a:noFill/>
          <a:ln w="9525">
            <a:noFill/>
            <a:miter lim="800000"/>
            <a:headEnd/>
            <a:tailEnd/>
          </a:ln>
        </p:spPr>
      </p:pic>
      <p:pic>
        <p:nvPicPr>
          <p:cNvPr id="27" name="Picture 26" descr="welcome mat.jpg"/>
          <p:cNvPicPr>
            <a:picLocks noChangeAspect="1"/>
          </p:cNvPicPr>
          <p:nvPr/>
        </p:nvPicPr>
        <p:blipFill>
          <a:blip r:embed="rId8"/>
          <a:srcRect/>
          <a:stretch>
            <a:fillRect/>
          </a:stretch>
        </p:blipFill>
        <p:spPr bwMode="auto">
          <a:xfrm>
            <a:off x="3886200" y="3962400"/>
            <a:ext cx="2273300" cy="1219200"/>
          </a:xfrm>
          <a:prstGeom prst="rect">
            <a:avLst/>
          </a:prstGeom>
          <a:noFill/>
          <a:ln w="9525">
            <a:noFill/>
            <a:miter lim="800000"/>
            <a:headEnd/>
            <a:tailEnd/>
          </a:ln>
        </p:spPr>
      </p:pic>
      <p:pic>
        <p:nvPicPr>
          <p:cNvPr id="198664" name="Picture 27" descr="Minnesota.gif"/>
          <p:cNvPicPr>
            <a:picLocks noChangeAspect="1"/>
          </p:cNvPicPr>
          <p:nvPr/>
        </p:nvPicPr>
        <p:blipFill>
          <a:blip r:embed="rId9"/>
          <a:srcRect/>
          <a:stretch>
            <a:fillRect/>
          </a:stretch>
        </p:blipFill>
        <p:spPr bwMode="auto">
          <a:xfrm>
            <a:off x="762000" y="5715000"/>
            <a:ext cx="2943225" cy="381000"/>
          </a:xfrm>
          <a:prstGeom prst="rect">
            <a:avLst/>
          </a:prstGeom>
          <a:noFill/>
          <a:ln w="9525">
            <a:noFill/>
            <a:miter lim="800000"/>
            <a:headEnd/>
            <a:tailEnd/>
          </a:ln>
        </p:spPr>
      </p:pic>
      <p:pic>
        <p:nvPicPr>
          <p:cNvPr id="198665" name="Picture 28" descr="welcome.gif"/>
          <p:cNvPicPr>
            <a:picLocks noChangeAspect="1"/>
          </p:cNvPicPr>
          <p:nvPr/>
        </p:nvPicPr>
        <p:blipFill>
          <a:blip r:embed="rId10"/>
          <a:srcRect/>
          <a:stretch>
            <a:fillRect/>
          </a:stretch>
        </p:blipFill>
        <p:spPr bwMode="auto">
          <a:xfrm>
            <a:off x="8763000" y="1447800"/>
            <a:ext cx="234950" cy="2298700"/>
          </a:xfrm>
          <a:prstGeom prst="rect">
            <a:avLst/>
          </a:prstGeom>
          <a:noFill/>
          <a:ln w="9525">
            <a:noFill/>
            <a:miter lim="800000"/>
            <a:headEnd/>
            <a:tailEnd/>
          </a:ln>
        </p:spPr>
      </p:pic>
      <p:pic>
        <p:nvPicPr>
          <p:cNvPr id="198666" name="Picture 29" descr="concordiauniversitylogo.gif"/>
          <p:cNvPicPr>
            <a:picLocks noChangeAspect="1"/>
          </p:cNvPicPr>
          <p:nvPr/>
        </p:nvPicPr>
        <p:blipFill>
          <a:blip r:embed="rId11"/>
          <a:srcRect/>
          <a:stretch>
            <a:fillRect/>
          </a:stretch>
        </p:blipFill>
        <p:spPr bwMode="auto">
          <a:xfrm>
            <a:off x="762000" y="1143000"/>
            <a:ext cx="685800" cy="2990850"/>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4229100" y="457200"/>
            <a:ext cx="6172200" cy="503238"/>
          </a:xfrm>
        </p:spPr>
        <p:txBody>
          <a:bodyPr/>
          <a:lstStyle/>
          <a:p>
            <a:pPr eaLnBrk="1" hangingPunct="1"/>
            <a:r>
              <a:rPr lang="en-US" sz="3600" b="1" smtClean="0">
                <a:effectLst>
                  <a:outerShdw blurRad="38100" dist="38100" dir="2700000" algn="tl">
                    <a:srgbClr val="C0C0C0"/>
                  </a:outerShdw>
                </a:effectLst>
                <a:ea typeface="ＭＳ Ｐゴシック"/>
                <a:cs typeface="ＭＳ Ｐゴシック"/>
              </a:rPr>
              <a:t>Service Point</a:t>
            </a:r>
          </a:p>
        </p:txBody>
      </p:sp>
      <p:sp>
        <p:nvSpPr>
          <p:cNvPr id="199684" name="Text Box 4"/>
          <p:cNvSpPr txBox="1">
            <a:spLocks noChangeArrowheads="1"/>
          </p:cNvSpPr>
          <p:nvPr/>
        </p:nvSpPr>
        <p:spPr bwMode="auto">
          <a:xfrm>
            <a:off x="685800" y="1257300"/>
            <a:ext cx="8458200" cy="5022850"/>
          </a:xfrm>
          <a:prstGeom prst="rect">
            <a:avLst/>
          </a:prstGeom>
          <a:noFill/>
          <a:ln w="9525">
            <a:noFill/>
            <a:miter lim="800000"/>
            <a:headEnd/>
            <a:tailEnd/>
          </a:ln>
          <a:effectLst/>
        </p:spPr>
        <p:txBody>
          <a:bodyPr>
            <a:spAutoFit/>
          </a:bodyPr>
          <a:lstStyle/>
          <a:p>
            <a:pPr>
              <a:spcBef>
                <a:spcPct val="50000"/>
              </a:spcBef>
              <a:buClr>
                <a:srgbClr val="DF2630"/>
              </a:buClr>
              <a:buFont typeface="Wingdings" pitchFamily="2" charset="2"/>
              <a:buChar char="Ø"/>
            </a:pPr>
            <a:r>
              <a:rPr lang="en-US" sz="2400"/>
              <a:t> 12 individual service desks (seated interactions)</a:t>
            </a:r>
          </a:p>
          <a:p>
            <a:pPr>
              <a:spcBef>
                <a:spcPct val="50000"/>
              </a:spcBef>
              <a:buClr>
                <a:srgbClr val="DF2630"/>
              </a:buClr>
              <a:buFont typeface="Wingdings" pitchFamily="2" charset="2"/>
              <a:buChar char="Ø"/>
            </a:pPr>
            <a:endParaRPr lang="en-US" sz="1000"/>
          </a:p>
          <a:p>
            <a:pPr>
              <a:spcBef>
                <a:spcPct val="50000"/>
              </a:spcBef>
              <a:buClr>
                <a:srgbClr val="DF2630"/>
              </a:buClr>
              <a:buFont typeface="Wingdings" pitchFamily="2" charset="2"/>
              <a:buChar char="Ø"/>
            </a:pPr>
            <a:r>
              <a:rPr lang="en-US" sz="2400"/>
              <a:t> Permanent photo-ID and express area (up to 3    spots, standing interactions)</a:t>
            </a:r>
          </a:p>
          <a:p>
            <a:pPr>
              <a:spcBef>
                <a:spcPct val="50000"/>
              </a:spcBef>
              <a:buClr>
                <a:srgbClr val="DF2630"/>
              </a:buClr>
              <a:buFont typeface="Wingdings" pitchFamily="2" charset="2"/>
              <a:buChar char="Ø"/>
            </a:pPr>
            <a:endParaRPr lang="en-US" sz="1000"/>
          </a:p>
          <a:p>
            <a:pPr>
              <a:spcBef>
                <a:spcPct val="50000"/>
              </a:spcBef>
              <a:buClr>
                <a:srgbClr val="DF2630"/>
              </a:buClr>
              <a:buFont typeface="Wingdings" pitchFamily="2" charset="2"/>
              <a:buChar char="Ø"/>
            </a:pPr>
            <a:r>
              <a:rPr lang="en-US" sz="2400"/>
              <a:t> Triage desk (up to 2 spots, standing interactions) in entrance area</a:t>
            </a:r>
          </a:p>
          <a:p>
            <a:pPr>
              <a:spcBef>
                <a:spcPct val="50000"/>
              </a:spcBef>
              <a:buClr>
                <a:srgbClr val="DF2630"/>
              </a:buClr>
              <a:buFont typeface="Wingdings" pitchFamily="2" charset="2"/>
              <a:buChar char="Ø"/>
            </a:pPr>
            <a:endParaRPr lang="en-US" sz="1000"/>
          </a:p>
          <a:p>
            <a:pPr>
              <a:spcBef>
                <a:spcPct val="50000"/>
              </a:spcBef>
              <a:buClr>
                <a:srgbClr val="DF2630"/>
              </a:buClr>
              <a:buFont typeface="Wingdings" pitchFamily="2" charset="2"/>
              <a:buChar char="Ø"/>
            </a:pPr>
            <a:r>
              <a:rPr lang="en-US" sz="2400"/>
              <a:t> 3 private meeting offices in Service Point (for meetings with students)</a:t>
            </a:r>
          </a:p>
          <a:p>
            <a:pPr>
              <a:spcBef>
                <a:spcPct val="50000"/>
              </a:spcBef>
              <a:buClr>
                <a:srgbClr val="DF2630"/>
              </a:buClr>
              <a:buFont typeface="Wingdings" pitchFamily="2" charset="2"/>
              <a:buChar char="Ø"/>
            </a:pPr>
            <a:endParaRPr lang="en-US" sz="1000"/>
          </a:p>
          <a:p>
            <a:pPr>
              <a:spcBef>
                <a:spcPct val="50000"/>
              </a:spcBef>
              <a:buClr>
                <a:srgbClr val="DF2630"/>
              </a:buClr>
              <a:buFont typeface="Wingdings" pitchFamily="2" charset="2"/>
              <a:buChar char="Ø"/>
            </a:pPr>
            <a:r>
              <a:rPr lang="en-US" sz="2400"/>
              <a:t> Large waiting area; wireless, windows, seating, Q-nomy</a:t>
            </a:r>
          </a:p>
        </p:txBody>
      </p:sp>
    </p:spTree>
  </p:cSld>
  <p:clrMapOvr>
    <a:masterClrMapping/>
  </p:clrMapOvr>
  <p:transition spd="med">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a:xfrm>
            <a:off x="4457700" y="457200"/>
            <a:ext cx="4229100" cy="503238"/>
          </a:xfrm>
        </p:spPr>
        <p:txBody>
          <a:bodyPr/>
          <a:lstStyle/>
          <a:p>
            <a:r>
              <a:rPr lang="en-US" sz="3600" b="1" smtClean="0">
                <a:effectLst>
                  <a:outerShdw blurRad="38100" dist="38100" dir="2700000" algn="tl">
                    <a:srgbClr val="C0C0C0"/>
                  </a:outerShdw>
                </a:effectLst>
                <a:ea typeface="ＭＳ Ｐゴシック"/>
                <a:cs typeface="ＭＳ Ｐゴシック"/>
              </a:rPr>
              <a:t>Welcome Centre</a:t>
            </a:r>
          </a:p>
        </p:txBody>
      </p:sp>
      <p:sp>
        <p:nvSpPr>
          <p:cNvPr id="3" name="Content Placeholder 2"/>
          <p:cNvSpPr>
            <a:spLocks noGrp="1"/>
          </p:cNvSpPr>
          <p:nvPr>
            <p:ph idx="1"/>
          </p:nvPr>
        </p:nvSpPr>
        <p:spPr>
          <a:xfrm>
            <a:off x="571500" y="1257300"/>
            <a:ext cx="8343900" cy="4525963"/>
          </a:xfrm>
        </p:spPr>
        <p:txBody>
          <a:bodyPr/>
          <a:lstStyle/>
          <a:p>
            <a:r>
              <a:rPr lang="en-US" sz="2200" smtClean="0">
                <a:latin typeface="Verdana" pitchFamily="34" charset="0"/>
                <a:ea typeface="ＭＳ Ｐゴシック"/>
                <a:cs typeface="ＭＳ Ｐゴシック"/>
              </a:rPr>
              <a:t>Area for advising future students and families about McGill options; departure point for tours</a:t>
            </a:r>
          </a:p>
          <a:p>
            <a:endParaRPr lang="en-US" sz="1000" smtClean="0">
              <a:latin typeface="Verdana" pitchFamily="34" charset="0"/>
              <a:ea typeface="ＭＳ Ｐゴシック"/>
              <a:cs typeface="ＭＳ Ｐゴシック"/>
            </a:endParaRPr>
          </a:p>
          <a:p>
            <a:r>
              <a:rPr lang="en-US" sz="2200" smtClean="0">
                <a:latin typeface="Verdana" pitchFamily="34" charset="0"/>
                <a:ea typeface="ＭＳ Ｐゴシック"/>
                <a:cs typeface="ＭＳ Ｐゴシック"/>
              </a:rPr>
              <a:t>Two self-serve computers</a:t>
            </a:r>
          </a:p>
          <a:p>
            <a:endParaRPr lang="en-US" sz="1000" smtClean="0">
              <a:latin typeface="Verdana" pitchFamily="34" charset="0"/>
              <a:ea typeface="ＭＳ Ｐゴシック"/>
              <a:cs typeface="ＭＳ Ｐゴシック"/>
            </a:endParaRPr>
          </a:p>
          <a:p>
            <a:r>
              <a:rPr lang="en-US" sz="2200" smtClean="0">
                <a:latin typeface="Verdana" pitchFamily="34" charset="0"/>
                <a:ea typeface="ＭＳ Ｐゴシック"/>
                <a:cs typeface="ＭＳ Ｐゴシック"/>
              </a:rPr>
              <a:t>Storage for luggage and back packs</a:t>
            </a:r>
          </a:p>
          <a:p>
            <a:endParaRPr lang="en-US" sz="1000" smtClean="0">
              <a:latin typeface="Verdana" pitchFamily="34" charset="0"/>
              <a:ea typeface="ＭＳ Ｐゴシック"/>
              <a:cs typeface="ＭＳ Ｐゴシック"/>
            </a:endParaRPr>
          </a:p>
          <a:p>
            <a:r>
              <a:rPr lang="en-US" sz="2200" smtClean="0">
                <a:latin typeface="Verdana" pitchFamily="34" charset="0"/>
                <a:ea typeface="ＭＳ Ｐゴシック"/>
                <a:cs typeface="ＭＳ Ｐゴシック"/>
              </a:rPr>
              <a:t>LCD flat screen technology for showing videos</a:t>
            </a:r>
          </a:p>
          <a:p>
            <a:endParaRPr lang="en-US" sz="1000" smtClean="0">
              <a:latin typeface="Verdana" pitchFamily="34" charset="0"/>
              <a:ea typeface="ＭＳ Ｐゴシック"/>
              <a:cs typeface="ＭＳ Ｐゴシック"/>
            </a:endParaRPr>
          </a:p>
          <a:p>
            <a:r>
              <a:rPr lang="en-US" sz="2200" smtClean="0">
                <a:latin typeface="Verdana" pitchFamily="34" charset="0"/>
                <a:ea typeface="ＭＳ Ｐゴシック"/>
                <a:cs typeface="ＭＳ Ｐゴシック"/>
              </a:rPr>
              <a:t>Washrooms for guests</a:t>
            </a:r>
          </a:p>
          <a:p>
            <a:endParaRPr lang="en-US" sz="1000" smtClean="0">
              <a:latin typeface="Verdana" pitchFamily="34" charset="0"/>
              <a:ea typeface="ＭＳ Ｐゴシック"/>
              <a:cs typeface="ＭＳ Ｐゴシック"/>
            </a:endParaRPr>
          </a:p>
          <a:p>
            <a:r>
              <a:rPr lang="en-US" sz="2200" smtClean="0">
                <a:latin typeface="Verdana" pitchFamily="34" charset="0"/>
                <a:ea typeface="ＭＳ Ｐゴシック"/>
                <a:cs typeface="ＭＳ Ｐゴシック"/>
              </a:rPr>
              <a:t>Contained access to area (including building entrance, multipurpose room and Welcome Centre) for weekend and evening events</a:t>
            </a:r>
          </a:p>
          <a:p>
            <a:endParaRPr lang="en-US" sz="1000" smtClean="0">
              <a:latin typeface="Verdana" pitchFamily="34" charset="0"/>
              <a:ea typeface="ＭＳ Ｐゴシック"/>
              <a:cs typeface="ＭＳ Ｐゴシック"/>
            </a:endParaRPr>
          </a:p>
          <a:p>
            <a:r>
              <a:rPr lang="en-US" sz="2200" smtClean="0">
                <a:latin typeface="Verdana" pitchFamily="34" charset="0"/>
                <a:ea typeface="ＭＳ Ｐゴシック"/>
                <a:cs typeface="ＭＳ Ｐゴシック"/>
              </a:rPr>
              <a:t>Presentation facilities for up to 55 people</a:t>
            </a:r>
          </a:p>
        </p:txBody>
      </p:sp>
    </p:spTree>
  </p:cSld>
  <p:clrMapOvr>
    <a:masterClrMapping/>
  </p:clrMapOvr>
  <p:transition spd="med">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2753" name="Title 1"/>
          <p:cNvSpPr>
            <a:spLocks noGrp="1"/>
          </p:cNvSpPr>
          <p:nvPr>
            <p:ph type="title"/>
          </p:nvPr>
        </p:nvSpPr>
        <p:spPr>
          <a:xfrm>
            <a:off x="4267200" y="381000"/>
            <a:ext cx="4533900" cy="503238"/>
          </a:xfrm>
        </p:spPr>
        <p:txBody>
          <a:bodyPr/>
          <a:lstStyle/>
          <a:p>
            <a:r>
              <a:rPr lang="en-US" sz="3600" b="1" smtClean="0">
                <a:effectLst>
                  <a:outerShdw blurRad="38100" dist="38100" dir="2700000" algn="tl">
                    <a:srgbClr val="C0C0C0"/>
                  </a:outerShdw>
                </a:effectLst>
                <a:ea typeface="ＭＳ Ｐゴシック"/>
                <a:cs typeface="ＭＳ Ｐゴシック"/>
              </a:rPr>
              <a:t>Fun Question #3</a:t>
            </a:r>
            <a:r>
              <a:rPr lang="en-US" sz="2400" smtClean="0">
                <a:ea typeface="ＭＳ Ｐゴシック"/>
                <a:cs typeface="ＭＳ Ｐゴシック"/>
              </a:rPr>
              <a:t> </a:t>
            </a:r>
          </a:p>
        </p:txBody>
      </p:sp>
      <p:sp>
        <p:nvSpPr>
          <p:cNvPr id="202754" name="Content Placeholder 2"/>
          <p:cNvSpPr>
            <a:spLocks noGrp="1"/>
          </p:cNvSpPr>
          <p:nvPr>
            <p:ph idx="1"/>
          </p:nvPr>
        </p:nvSpPr>
        <p:spPr>
          <a:xfrm>
            <a:off x="800100" y="2057400"/>
            <a:ext cx="7848600" cy="4525963"/>
          </a:xfrm>
        </p:spPr>
        <p:txBody>
          <a:bodyPr/>
          <a:lstStyle/>
          <a:p>
            <a:pPr algn="ctr">
              <a:buFont typeface="Wingdings" pitchFamily="2" charset="2"/>
              <a:buNone/>
            </a:pPr>
            <a:r>
              <a:rPr lang="en-US" sz="3600" smtClean="0">
                <a:latin typeface="Verdana" pitchFamily="34" charset="0"/>
                <a:ea typeface="ＭＳ Ｐゴシック"/>
                <a:cs typeface="ＭＳ Ｐゴシック"/>
              </a:rPr>
              <a:t>What is the name of the new integrated services unit for current students?</a:t>
            </a:r>
          </a:p>
          <a:p>
            <a:pPr algn="ctr">
              <a:buFont typeface="Wingdings" pitchFamily="2" charset="2"/>
              <a:buNone/>
            </a:pPr>
            <a:endParaRPr lang="en-US" sz="3600" smtClean="0">
              <a:latin typeface="Verdana" pitchFamily="34" charset="0"/>
              <a:ea typeface="ＭＳ Ｐゴシック"/>
              <a:cs typeface="ＭＳ Ｐゴシック"/>
            </a:endParaRPr>
          </a:p>
        </p:txBody>
      </p:sp>
    </p:spTree>
  </p:cSld>
  <p:clrMapOvr>
    <a:masterClrMapping/>
  </p:clrMapOvr>
  <p:transition spd="med">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Box 1"/>
          <p:cNvSpPr txBox="1">
            <a:spLocks noChangeArrowheads="1"/>
          </p:cNvSpPr>
          <p:nvPr/>
        </p:nvSpPr>
        <p:spPr bwMode="auto">
          <a:xfrm>
            <a:off x="1028700" y="1143000"/>
            <a:ext cx="7315200" cy="946150"/>
          </a:xfrm>
          <a:prstGeom prst="rect">
            <a:avLst/>
          </a:prstGeom>
          <a:noFill/>
          <a:ln w="9525">
            <a:noFill/>
            <a:miter lim="800000"/>
            <a:headEnd/>
            <a:tailEnd/>
          </a:ln>
        </p:spPr>
        <p:txBody>
          <a:bodyPr>
            <a:spAutoFit/>
          </a:bodyPr>
          <a:lstStyle/>
          <a:p>
            <a:pPr algn="ctr">
              <a:spcBef>
                <a:spcPct val="20000"/>
              </a:spcBef>
              <a:buClr>
                <a:srgbClr val="DF2630"/>
              </a:buClr>
              <a:buSzPct val="110000"/>
              <a:buFont typeface="Wingdings" pitchFamily="2" charset="2"/>
              <a:buNone/>
            </a:pPr>
            <a:r>
              <a:rPr lang="en-US" sz="2800" b="1">
                <a:solidFill>
                  <a:srgbClr val="DF2630"/>
                </a:solidFill>
                <a:effectLst>
                  <a:outerShdw blurRad="38100" dist="38100" dir="2700000" algn="tl">
                    <a:srgbClr val="C0C0C0"/>
                  </a:outerShdw>
                </a:effectLst>
              </a:rPr>
              <a:t>McGill – The Student-Centred, Research-Intensive University</a:t>
            </a:r>
          </a:p>
        </p:txBody>
      </p:sp>
      <p:pic>
        <p:nvPicPr>
          <p:cNvPr id="176130" name="Picture 3" descr="c-webgal-tourguides.jpg"/>
          <p:cNvPicPr>
            <a:picLocks noChangeAspect="1"/>
          </p:cNvPicPr>
          <p:nvPr/>
        </p:nvPicPr>
        <p:blipFill>
          <a:blip r:embed="rId3"/>
          <a:srcRect/>
          <a:stretch>
            <a:fillRect/>
          </a:stretch>
        </p:blipFill>
        <p:spPr bwMode="auto">
          <a:xfrm>
            <a:off x="457200" y="2286000"/>
            <a:ext cx="8686800" cy="3810000"/>
          </a:xfrm>
          <a:prstGeom prst="rect">
            <a:avLst/>
          </a:prstGeom>
          <a:noFill/>
          <a:ln w="12700">
            <a:solidFill>
              <a:srgbClr val="808080"/>
            </a:solidFill>
            <a:miter lim="800000"/>
            <a:headEnd/>
            <a:tailEnd/>
          </a:ln>
        </p:spPr>
      </p:pic>
    </p:spTree>
  </p:cSld>
  <p:clrMapOvr>
    <a:masterClrMapping/>
  </p:clrMapOvr>
  <p:transition spd="med">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a:xfrm>
            <a:off x="4457700" y="342900"/>
            <a:ext cx="4457700" cy="503238"/>
          </a:xfrm>
        </p:spPr>
        <p:txBody>
          <a:bodyPr/>
          <a:lstStyle/>
          <a:p>
            <a:r>
              <a:rPr lang="en-US" sz="4000" smtClean="0">
                <a:effectLst>
                  <a:outerShdw blurRad="38100" dist="38100" dir="2700000" algn="tl">
                    <a:srgbClr val="C0C0C0"/>
                  </a:outerShdw>
                </a:effectLst>
                <a:latin typeface="Ravie" pitchFamily="82" charset="0"/>
                <a:ea typeface="ＭＳ Ｐゴシック"/>
                <a:cs typeface="ＭＳ Ｐゴシック"/>
              </a:rPr>
              <a:t>Logo Contest</a:t>
            </a:r>
          </a:p>
        </p:txBody>
      </p:sp>
      <p:pic>
        <p:nvPicPr>
          <p:cNvPr id="203778" name="Picture 3" descr="service-point-logo-contest_thumb.jpg"/>
          <p:cNvPicPr>
            <a:picLocks noChangeAspect="1"/>
          </p:cNvPicPr>
          <p:nvPr/>
        </p:nvPicPr>
        <p:blipFill>
          <a:blip r:embed="rId3"/>
          <a:srcRect/>
          <a:stretch>
            <a:fillRect/>
          </a:stretch>
        </p:blipFill>
        <p:spPr bwMode="auto">
          <a:xfrm>
            <a:off x="571500" y="1257300"/>
            <a:ext cx="3170238" cy="4876800"/>
          </a:xfrm>
          <a:prstGeom prst="rect">
            <a:avLst/>
          </a:prstGeom>
          <a:noFill/>
          <a:ln w="9525">
            <a:noFill/>
            <a:miter lim="800000"/>
            <a:headEnd/>
            <a:tailEnd/>
          </a:ln>
        </p:spPr>
      </p:pic>
      <p:sp>
        <p:nvSpPr>
          <p:cNvPr id="203781" name="Text Box 5"/>
          <p:cNvSpPr txBox="1">
            <a:spLocks noChangeArrowheads="1"/>
          </p:cNvSpPr>
          <p:nvPr/>
        </p:nvSpPr>
        <p:spPr bwMode="auto">
          <a:xfrm>
            <a:off x="3886200" y="1143000"/>
            <a:ext cx="5029200" cy="5086350"/>
          </a:xfrm>
          <a:prstGeom prst="rect">
            <a:avLst/>
          </a:prstGeom>
          <a:noFill/>
          <a:ln w="9525">
            <a:noFill/>
            <a:miter lim="800000"/>
            <a:headEnd/>
            <a:tailEnd/>
          </a:ln>
          <a:effectLst/>
        </p:spPr>
        <p:txBody>
          <a:bodyPr>
            <a:spAutoFit/>
          </a:bodyPr>
          <a:lstStyle/>
          <a:p>
            <a:pPr>
              <a:spcBef>
                <a:spcPct val="50000"/>
              </a:spcBef>
              <a:buClr>
                <a:srgbClr val="DF2630"/>
              </a:buClr>
              <a:buFont typeface="Wingdings" pitchFamily="2" charset="2"/>
              <a:buChar char="Ø"/>
            </a:pPr>
            <a:r>
              <a:rPr lang="en-US" sz="2400"/>
              <a:t> </a:t>
            </a:r>
            <a:r>
              <a:rPr lang="en-US" sz="2400" b="1"/>
              <a:t>Deadline for submissions</a:t>
            </a:r>
            <a:r>
              <a:rPr lang="en-US" sz="2400"/>
              <a:t>:</a:t>
            </a:r>
          </a:p>
          <a:p>
            <a:pPr algn="ctr">
              <a:spcBef>
                <a:spcPct val="50000"/>
              </a:spcBef>
            </a:pPr>
            <a:r>
              <a:rPr lang="en-US" sz="2400"/>
              <a:t>March 31, 2009.</a:t>
            </a:r>
          </a:p>
          <a:p>
            <a:pPr>
              <a:spcBef>
                <a:spcPct val="50000"/>
              </a:spcBef>
            </a:pPr>
            <a:endParaRPr lang="en-US" sz="800"/>
          </a:p>
          <a:p>
            <a:pPr>
              <a:spcBef>
                <a:spcPct val="50000"/>
              </a:spcBef>
              <a:buClr>
                <a:srgbClr val="DF2630"/>
              </a:buClr>
              <a:buFont typeface="Wingdings" pitchFamily="2" charset="2"/>
              <a:buChar char="Ø"/>
            </a:pPr>
            <a:r>
              <a:rPr lang="en-US" sz="2400"/>
              <a:t> </a:t>
            </a:r>
            <a:r>
              <a:rPr lang="en-US" sz="2400" b="1"/>
              <a:t>Open to:</a:t>
            </a:r>
          </a:p>
          <a:p>
            <a:pPr>
              <a:spcBef>
                <a:spcPct val="50000"/>
              </a:spcBef>
              <a:buClr>
                <a:srgbClr val="DF2630"/>
              </a:buClr>
              <a:buFontTx/>
              <a:buChar char="-"/>
            </a:pPr>
            <a:r>
              <a:rPr lang="en-US" sz="2400"/>
              <a:t> McGill students</a:t>
            </a:r>
          </a:p>
          <a:p>
            <a:pPr>
              <a:spcBef>
                <a:spcPct val="50000"/>
              </a:spcBef>
              <a:buClr>
                <a:srgbClr val="DF2630"/>
              </a:buClr>
              <a:buFontTx/>
              <a:buChar char="-"/>
            </a:pPr>
            <a:r>
              <a:rPr lang="en-US" sz="2400"/>
              <a:t> Alumni</a:t>
            </a:r>
          </a:p>
          <a:p>
            <a:pPr>
              <a:spcBef>
                <a:spcPct val="50000"/>
              </a:spcBef>
              <a:buClr>
                <a:srgbClr val="DF2630"/>
              </a:buClr>
              <a:buFontTx/>
              <a:buChar char="-"/>
            </a:pPr>
            <a:r>
              <a:rPr lang="en-US" sz="2400"/>
              <a:t> Staff (excluding project team members)</a:t>
            </a:r>
          </a:p>
          <a:p>
            <a:pPr>
              <a:spcBef>
                <a:spcPct val="50000"/>
              </a:spcBef>
              <a:buClr>
                <a:srgbClr val="DF2630"/>
              </a:buClr>
              <a:buFontTx/>
              <a:buChar char="-"/>
            </a:pPr>
            <a:endParaRPr lang="en-US" sz="800"/>
          </a:p>
          <a:p>
            <a:pPr>
              <a:spcBef>
                <a:spcPct val="50000"/>
              </a:spcBef>
              <a:buClr>
                <a:srgbClr val="DF2630"/>
              </a:buClr>
            </a:pPr>
            <a:r>
              <a:rPr lang="en-US" sz="2400"/>
              <a:t>* </a:t>
            </a:r>
            <a:r>
              <a:rPr lang="en-US" sz="2000"/>
              <a:t>Group submissions will be considered (only one prize will be awarded).</a:t>
            </a:r>
          </a:p>
        </p:txBody>
      </p:sp>
    </p:spTree>
  </p:cSld>
  <p:clrMapOvr>
    <a:masterClrMapping/>
  </p:clrMapOvr>
  <p:transition spd="med">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9E0"/>
        </a:solidFill>
        <a:effectLst/>
      </p:bgPr>
    </p:bg>
    <p:spTree>
      <p:nvGrpSpPr>
        <p:cNvPr id="1" name=""/>
        <p:cNvGrpSpPr/>
        <p:nvPr/>
      </p:nvGrpSpPr>
      <p:grpSpPr>
        <a:xfrm>
          <a:off x="0" y="0"/>
          <a:ext cx="0" cy="0"/>
          <a:chOff x="0" y="0"/>
          <a:chExt cx="0" cy="0"/>
        </a:xfrm>
      </p:grpSpPr>
      <p:pic>
        <p:nvPicPr>
          <p:cNvPr id="235525" name="Picture 5"/>
          <p:cNvPicPr>
            <a:picLocks noChangeAspect="1" noChangeArrowheads="1"/>
          </p:cNvPicPr>
          <p:nvPr/>
        </p:nvPicPr>
        <p:blipFill>
          <a:blip r:embed="rId3"/>
          <a:srcRect/>
          <a:stretch>
            <a:fillRect/>
          </a:stretch>
        </p:blipFill>
        <p:spPr bwMode="auto">
          <a:xfrm>
            <a:off x="0" y="-7938"/>
            <a:ext cx="9144000" cy="6865938"/>
          </a:xfrm>
          <a:prstGeom prst="rect">
            <a:avLst/>
          </a:prstGeom>
          <a:noFill/>
          <a:ln w="9525">
            <a:noFill/>
            <a:miter lim="800000"/>
            <a:headEnd/>
            <a:tailEnd/>
          </a:ln>
          <a:effectLst/>
        </p:spPr>
      </p:pic>
      <p:sp>
        <p:nvSpPr>
          <p:cNvPr id="235526" name="Text Box 6"/>
          <p:cNvSpPr txBox="1">
            <a:spLocks noChangeArrowheads="1"/>
          </p:cNvSpPr>
          <p:nvPr/>
        </p:nvSpPr>
        <p:spPr bwMode="auto">
          <a:xfrm>
            <a:off x="342900" y="5486400"/>
            <a:ext cx="2171700" cy="1066800"/>
          </a:xfrm>
          <a:prstGeom prst="rect">
            <a:avLst/>
          </a:prstGeom>
          <a:noFill/>
          <a:ln w="9525">
            <a:noFill/>
            <a:miter lim="800000"/>
            <a:headEnd/>
            <a:tailEnd/>
          </a:ln>
          <a:effectLst/>
        </p:spPr>
        <p:txBody>
          <a:bodyPr>
            <a:spAutoFit/>
          </a:bodyPr>
          <a:lstStyle/>
          <a:p>
            <a:pPr>
              <a:spcBef>
                <a:spcPct val="50000"/>
              </a:spcBef>
            </a:pPr>
            <a:r>
              <a:rPr lang="en-US" sz="3200" b="1">
                <a:effectLst>
                  <a:outerShdw blurRad="38100" dist="38100" dir="2700000" algn="tl">
                    <a:srgbClr val="FFFFFF"/>
                  </a:outerShdw>
                </a:effectLst>
              </a:rPr>
              <a:t>Project Timeline</a:t>
            </a:r>
          </a:p>
        </p:txBody>
      </p:sp>
    </p:spTree>
  </p:cSld>
  <p:clrMapOvr>
    <a:masterClrMapping/>
  </p:clrMapOvr>
  <p:transition spd="med">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873" name="TextBox 1"/>
          <p:cNvSpPr txBox="1">
            <a:spLocks noChangeArrowheads="1"/>
          </p:cNvSpPr>
          <p:nvPr/>
        </p:nvSpPr>
        <p:spPr bwMode="auto">
          <a:xfrm>
            <a:off x="4229100" y="228600"/>
            <a:ext cx="4648200" cy="641350"/>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3600" b="1">
                <a:solidFill>
                  <a:srgbClr val="DF2630"/>
                </a:solidFill>
                <a:effectLst>
                  <a:outerShdw blurRad="38100" dist="38100" dir="2700000" algn="tl">
                    <a:srgbClr val="C0C0C0"/>
                  </a:outerShdw>
                </a:effectLst>
              </a:rPr>
              <a:t>Fun question #4</a:t>
            </a:r>
          </a:p>
        </p:txBody>
      </p:sp>
      <p:sp>
        <p:nvSpPr>
          <p:cNvPr id="207874" name="TextBox 2"/>
          <p:cNvSpPr txBox="1">
            <a:spLocks noChangeArrowheads="1"/>
          </p:cNvSpPr>
          <p:nvPr/>
        </p:nvSpPr>
        <p:spPr bwMode="auto">
          <a:xfrm>
            <a:off x="457200" y="1828800"/>
            <a:ext cx="8572500" cy="3059113"/>
          </a:xfrm>
          <a:prstGeom prst="rect">
            <a:avLst/>
          </a:prstGeom>
          <a:noFill/>
          <a:ln w="9525">
            <a:noFill/>
            <a:miter lim="800000"/>
            <a:headEnd/>
            <a:tailEnd/>
          </a:ln>
        </p:spPr>
        <p:txBody>
          <a:bodyPr>
            <a:spAutoFit/>
          </a:bodyPr>
          <a:lstStyle/>
          <a:p>
            <a:pPr algn="ctr">
              <a:spcBef>
                <a:spcPct val="20000"/>
              </a:spcBef>
              <a:buClr>
                <a:srgbClr val="DF2630"/>
              </a:buClr>
              <a:buSzPct val="110000"/>
              <a:buFont typeface="Wingdings" pitchFamily="2" charset="2"/>
              <a:buNone/>
            </a:pPr>
            <a:r>
              <a:rPr lang="en-US" sz="3600"/>
              <a:t>How many (permanent and temporary) service desks will be located in the new Service Point?</a:t>
            </a:r>
          </a:p>
          <a:p>
            <a:pPr>
              <a:spcBef>
                <a:spcPct val="20000"/>
              </a:spcBef>
              <a:buClr>
                <a:srgbClr val="DF2630"/>
              </a:buClr>
              <a:buSzPct val="110000"/>
              <a:buFont typeface="Wingdings" pitchFamily="2" charset="2"/>
              <a:buNone/>
            </a:pPr>
            <a:endParaRPr lang="en-US" sz="3600"/>
          </a:p>
          <a:p>
            <a:pPr>
              <a:spcBef>
                <a:spcPct val="20000"/>
              </a:spcBef>
              <a:buClr>
                <a:srgbClr val="DF2630"/>
              </a:buClr>
              <a:buSzPct val="110000"/>
              <a:buFont typeface="Wingdings" pitchFamily="2" charset="2"/>
              <a:buNone/>
            </a:pPr>
            <a:endParaRPr lang="en-US"/>
          </a:p>
          <a:p>
            <a:pPr>
              <a:spcBef>
                <a:spcPct val="20000"/>
              </a:spcBef>
              <a:buClr>
                <a:srgbClr val="DF2630"/>
              </a:buClr>
              <a:buSzPct val="110000"/>
              <a:buFont typeface="Wingdings" pitchFamily="2" charset="2"/>
              <a:buNone/>
            </a:pPr>
            <a:endParaRPr lang="en-US"/>
          </a:p>
        </p:txBody>
      </p:sp>
    </p:spTree>
  </p:cSld>
  <p:clrMapOvr>
    <a:masterClrMapping/>
  </p:clrMapOvr>
  <p:transition spd="med">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
          <p:cNvSpPr>
            <a:spLocks noChangeArrowheads="1"/>
          </p:cNvSpPr>
          <p:nvPr/>
        </p:nvSpPr>
        <p:spPr bwMode="auto">
          <a:xfrm>
            <a:off x="571500" y="1143000"/>
            <a:ext cx="8572500" cy="4237038"/>
          </a:xfrm>
          <a:prstGeom prst="rect">
            <a:avLst/>
          </a:prstGeom>
          <a:noFill/>
          <a:ln w="9525">
            <a:noFill/>
            <a:miter lim="800000"/>
            <a:headEnd/>
            <a:tailEnd/>
          </a:ln>
        </p:spPr>
        <p:txBody>
          <a:bodyPr>
            <a:spAutoFit/>
          </a:bodyPr>
          <a:lstStyle/>
          <a:p>
            <a:pPr marL="0" lvl="2">
              <a:spcBef>
                <a:spcPct val="20000"/>
              </a:spcBef>
              <a:buClr>
                <a:srgbClr val="DF2630"/>
              </a:buClr>
              <a:buSzPct val="110000"/>
              <a:buFont typeface="Wingdings" pitchFamily="2" charset="2"/>
              <a:buNone/>
            </a:pPr>
            <a:endParaRPr lang="en-US">
              <a:sym typeface="Wingdings" pitchFamily="2" charset="2"/>
            </a:endParaRPr>
          </a:p>
          <a:p>
            <a:pPr marL="0" lvl="2">
              <a:spcBef>
                <a:spcPct val="20000"/>
              </a:spcBef>
              <a:buClr>
                <a:srgbClr val="DF2630"/>
              </a:buClr>
              <a:buSzPct val="110000"/>
              <a:buFont typeface="Wingdings" pitchFamily="2" charset="2"/>
              <a:buChar char="§"/>
            </a:pPr>
            <a:r>
              <a:rPr lang="en-US" sz="2400">
                <a:sym typeface="Wingdings" pitchFamily="2" charset="2"/>
              </a:rPr>
              <a:t> 2 positions in the Service Point will have explicit accountability for liaising with partner offices to share and receive information on a timely basis and refine business processes</a:t>
            </a:r>
          </a:p>
          <a:p>
            <a:pPr marL="0" lvl="2">
              <a:spcBef>
                <a:spcPct val="20000"/>
              </a:spcBef>
              <a:buClr>
                <a:srgbClr val="DF2630"/>
              </a:buClr>
              <a:buSzPct val="110000"/>
              <a:buFont typeface="Wingdings" pitchFamily="2" charset="2"/>
              <a:buNone/>
            </a:pPr>
            <a:endParaRPr lang="en-US" sz="1000">
              <a:sym typeface="Wingdings" pitchFamily="2" charset="2"/>
            </a:endParaRPr>
          </a:p>
          <a:p>
            <a:pPr marL="0" lvl="2">
              <a:spcBef>
                <a:spcPct val="20000"/>
              </a:spcBef>
              <a:buClr>
                <a:srgbClr val="DF2630"/>
              </a:buClr>
              <a:buSzPct val="110000"/>
              <a:buFont typeface="Wingdings" pitchFamily="2" charset="2"/>
              <a:buChar char="§"/>
            </a:pPr>
            <a:r>
              <a:rPr lang="en-US" sz="2400">
                <a:sym typeface="Wingdings" pitchFamily="2" charset="2"/>
              </a:rPr>
              <a:t> A cross-divisional service council will be created to share information about new policies, service innovations and resolve problems.</a:t>
            </a:r>
          </a:p>
          <a:p>
            <a:pPr marL="0" lvl="2">
              <a:spcBef>
                <a:spcPct val="20000"/>
              </a:spcBef>
              <a:buClr>
                <a:srgbClr val="DF2630"/>
              </a:buClr>
              <a:buSzPct val="110000"/>
              <a:buFont typeface="Wingdings" pitchFamily="2" charset="2"/>
              <a:buChar char="§"/>
            </a:pPr>
            <a:endParaRPr lang="en-US" sz="1000">
              <a:sym typeface="Wingdings" pitchFamily="2" charset="2"/>
            </a:endParaRPr>
          </a:p>
          <a:p>
            <a:pPr marL="914400" lvl="4">
              <a:spcBef>
                <a:spcPct val="20000"/>
              </a:spcBef>
              <a:buClr>
                <a:srgbClr val="DF2630"/>
              </a:buClr>
              <a:buSzPct val="110000"/>
              <a:buFont typeface="Wingdings" pitchFamily="2" charset="2"/>
              <a:buChar char="Ø"/>
            </a:pPr>
            <a:r>
              <a:rPr lang="en-US" sz="2400">
                <a:sym typeface="Wingdings" pitchFamily="2" charset="2"/>
              </a:rPr>
              <a:t> The Council will meet monthly and members will be appointed to represent each partner</a:t>
            </a:r>
          </a:p>
        </p:txBody>
      </p:sp>
      <p:sp>
        <p:nvSpPr>
          <p:cNvPr id="206850" name="TextBox 2"/>
          <p:cNvSpPr txBox="1">
            <a:spLocks noChangeArrowheads="1"/>
          </p:cNvSpPr>
          <p:nvPr/>
        </p:nvSpPr>
        <p:spPr bwMode="auto">
          <a:xfrm>
            <a:off x="4114800" y="114300"/>
            <a:ext cx="4914900" cy="946150"/>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2800" b="1">
                <a:solidFill>
                  <a:srgbClr val="DF2630"/>
                </a:solidFill>
                <a:effectLst>
                  <a:outerShdw blurRad="38100" dist="38100" dir="2700000" algn="tl">
                    <a:srgbClr val="C0C0C0"/>
                  </a:outerShdw>
                </a:effectLst>
              </a:rPr>
              <a:t>Working together – Links between partners</a:t>
            </a:r>
          </a:p>
        </p:txBody>
      </p:sp>
    </p:spTree>
  </p:cSld>
  <p:clrMapOvr>
    <a:masterClrMapping/>
  </p:clrMapOvr>
  <p:transition spd="med">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extBox 1"/>
          <p:cNvSpPr txBox="1">
            <a:spLocks noChangeArrowheads="1"/>
          </p:cNvSpPr>
          <p:nvPr/>
        </p:nvSpPr>
        <p:spPr bwMode="auto">
          <a:xfrm>
            <a:off x="4114800" y="228600"/>
            <a:ext cx="5219700" cy="946150"/>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2800" b="1">
                <a:solidFill>
                  <a:srgbClr val="DF2630"/>
                </a:solidFill>
                <a:effectLst>
                  <a:outerShdw blurRad="38100" dist="38100" dir="2700000" algn="tl">
                    <a:srgbClr val="C0C0C0"/>
                  </a:outerShdw>
                </a:effectLst>
              </a:rPr>
              <a:t>Partnerships, Identity, Linkages, Hand-offs</a:t>
            </a:r>
          </a:p>
        </p:txBody>
      </p:sp>
      <p:sp>
        <p:nvSpPr>
          <p:cNvPr id="3" name="TextBox 2"/>
          <p:cNvSpPr txBox="1"/>
          <p:nvPr/>
        </p:nvSpPr>
        <p:spPr>
          <a:xfrm>
            <a:off x="464887" y="689739"/>
            <a:ext cx="8671426" cy="3986821"/>
          </a:xfrm>
          <a:prstGeom prst="rect">
            <a:avLst/>
          </a:prstGeom>
          <a:noFill/>
        </p:spPr>
        <p:txBody>
          <a:bodyPr>
            <a:spAutoFit/>
          </a:bodyPr>
          <a:lstStyle/>
          <a:p>
            <a:pPr marL="0" lvl="2">
              <a:spcBef>
                <a:spcPct val="20000"/>
              </a:spcBef>
              <a:buClr>
                <a:srgbClr val="DF2630"/>
              </a:buClr>
              <a:buSzPct val="110000"/>
              <a:buFont typeface="Wingdings" pitchFamily="-65" charset="2"/>
              <a:buNone/>
              <a:defRPr/>
            </a:pPr>
            <a:endParaRPr lang="en-US" dirty="0">
              <a:latin typeface="Verdana" pitchFamily="-65" charset="0"/>
              <a:ea typeface="ＭＳ Ｐゴシック" pitchFamily="-65" charset="-128"/>
              <a:cs typeface="ＭＳ Ｐゴシック" pitchFamily="-65" charset="-128"/>
              <a:sym typeface="Wingdings"/>
            </a:endParaRPr>
          </a:p>
          <a:p>
            <a:pPr marL="0" lvl="2">
              <a:spcBef>
                <a:spcPct val="20000"/>
              </a:spcBef>
              <a:buClr>
                <a:srgbClr val="DF2630"/>
              </a:buClr>
              <a:buSzPct val="110000"/>
              <a:buFont typeface="Wingdings" pitchFamily="-65" charset="2"/>
              <a:buNone/>
              <a:defRPr/>
            </a:pPr>
            <a:endParaRPr lang="en-US" dirty="0">
              <a:latin typeface="Verdana" pitchFamily="-65" charset="0"/>
              <a:ea typeface="ＭＳ Ｐゴシック" pitchFamily="-65" charset="-128"/>
              <a:cs typeface="ＭＳ Ｐゴシック" pitchFamily="-65" charset="-128"/>
              <a:sym typeface="Wingdings"/>
            </a:endParaRPr>
          </a:p>
          <a:p>
            <a:pPr marL="0" lvl="2" algn="ctr">
              <a:spcBef>
                <a:spcPct val="20000"/>
              </a:spcBef>
              <a:buClr>
                <a:srgbClr val="DF2630"/>
              </a:buClr>
              <a:buSzPct val="110000"/>
              <a:buFont typeface="Wingdings" pitchFamily="-65" charset="2"/>
              <a:buNone/>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itchFamily="-65" charset="0"/>
                <a:ea typeface="ＭＳ Ｐゴシック" pitchFamily="-65" charset="-128"/>
                <a:cs typeface="ＭＳ Ｐゴシック" pitchFamily="-65" charset="-128"/>
                <a:sym typeface="Wingdings"/>
              </a:rPr>
              <a:t>How will your team partner with the Service Point to provide service to students in the future?</a:t>
            </a:r>
          </a:p>
          <a:p>
            <a:pPr marL="0" lvl="2">
              <a:spcBef>
                <a:spcPct val="20000"/>
              </a:spcBef>
              <a:buClr>
                <a:srgbClr val="DF2630"/>
              </a:buClr>
              <a:buSzPct val="110000"/>
              <a:buFont typeface="Wingdings" pitchFamily="-65" charset="2"/>
              <a:buNone/>
              <a:defRPr/>
            </a:pPr>
            <a:endParaRPr lang="en-US" dirty="0">
              <a:latin typeface="Verdana" pitchFamily="-65" charset="0"/>
              <a:ea typeface="ＭＳ Ｐゴシック" pitchFamily="-65" charset="-128"/>
              <a:cs typeface="ＭＳ Ｐゴシック" pitchFamily="-65" charset="-128"/>
              <a:sym typeface="Wingdings"/>
            </a:endParaRPr>
          </a:p>
          <a:p>
            <a:pPr marL="0" lvl="2">
              <a:spcBef>
                <a:spcPct val="20000"/>
              </a:spcBef>
              <a:buClr>
                <a:srgbClr val="DF2630"/>
              </a:buClr>
              <a:buSzPct val="110000"/>
              <a:buFont typeface="Wingdings" pitchFamily="-65" charset="2"/>
              <a:buNone/>
              <a:defRPr/>
            </a:pPr>
            <a:endParaRPr lang="en-US" dirty="0">
              <a:latin typeface="Verdana" pitchFamily="-65" charset="0"/>
              <a:ea typeface="ＭＳ Ｐゴシック" pitchFamily="-65" charset="-128"/>
              <a:cs typeface="ＭＳ Ｐゴシック" pitchFamily="-65" charset="-128"/>
              <a:sym typeface="Wingdings"/>
            </a:endParaRPr>
          </a:p>
          <a:p>
            <a:pPr marL="0" lvl="2">
              <a:spcBef>
                <a:spcPct val="20000"/>
              </a:spcBef>
              <a:buClr>
                <a:srgbClr val="DF2630"/>
              </a:buClr>
              <a:buSzPct val="110000"/>
              <a:buFont typeface="Wingdings" pitchFamily="-65" charset="2"/>
              <a:buNone/>
              <a:defRPr/>
            </a:pPr>
            <a:endParaRPr lang="en-US" dirty="0">
              <a:latin typeface="Verdana" pitchFamily="-65" charset="0"/>
              <a:ea typeface="ＭＳ Ｐゴシック" pitchFamily="-65" charset="-128"/>
              <a:cs typeface="ＭＳ Ｐゴシック" pitchFamily="-65" charset="-128"/>
              <a:sym typeface="Wingdings"/>
            </a:endParaRPr>
          </a:p>
          <a:p>
            <a:pPr marL="0" lvl="2">
              <a:spcBef>
                <a:spcPct val="20000"/>
              </a:spcBef>
              <a:buClr>
                <a:srgbClr val="DF2630"/>
              </a:buClr>
              <a:buSzPct val="110000"/>
              <a:buFont typeface="Wingdings" pitchFamily="-65" charset="2"/>
              <a:buNone/>
              <a:defRPr/>
            </a:pPr>
            <a:endParaRPr lang="en-US" dirty="0">
              <a:latin typeface="Verdana" pitchFamily="-65" charset="0"/>
              <a:ea typeface="ＭＳ Ｐゴシック" pitchFamily="-65" charset="-128"/>
              <a:cs typeface="ＭＳ Ｐゴシック" pitchFamily="-65" charset="-128"/>
              <a:sym typeface="Wingdings"/>
            </a:endParaRPr>
          </a:p>
        </p:txBody>
      </p:sp>
      <p:pic>
        <p:nvPicPr>
          <p:cNvPr id="4" name="Picture 3" descr="BeansShakingHands at crossroads.gif"/>
          <p:cNvPicPr>
            <a:picLocks noChangeAspect="1"/>
          </p:cNvPicPr>
          <p:nvPr/>
        </p:nvPicPr>
        <p:blipFill>
          <a:blip r:embed="rId3"/>
          <a:srcRect/>
          <a:stretch>
            <a:fillRect/>
          </a:stretch>
        </p:blipFill>
        <p:spPr bwMode="auto">
          <a:xfrm>
            <a:off x="3200400" y="3657600"/>
            <a:ext cx="3086100" cy="2251075"/>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afterEffect">
                                  <p:stCondLst>
                                    <p:cond delay="0"/>
                                  </p:stCondLst>
                                  <p:childTnLst>
                                    <p:animScale>
                                      <p:cBhvr>
                                        <p:cTn id="6" dur="5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8580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9922" name="TextBox 3"/>
          <p:cNvSpPr txBox="1">
            <a:spLocks noChangeArrowheads="1"/>
          </p:cNvSpPr>
          <p:nvPr/>
        </p:nvSpPr>
        <p:spPr bwMode="auto">
          <a:xfrm>
            <a:off x="4229100" y="342900"/>
            <a:ext cx="4800600" cy="579438"/>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3200" b="1">
                <a:solidFill>
                  <a:srgbClr val="DF2630"/>
                </a:solidFill>
                <a:effectLst>
                  <a:outerShdw blurRad="38100" dist="38100" dir="2700000" algn="tl">
                    <a:srgbClr val="C0C0C0"/>
                  </a:outerShdw>
                </a:effectLst>
              </a:rPr>
              <a:t>Links and hand-offs</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2" nodeType="afterEffect">
                                  <p:stCondLst>
                                    <p:cond delay="0"/>
                                  </p:stCondLst>
                                  <p:childTnLst>
                                    <p:animClr clrSpc="rgb">
                                      <p:cBhvr override="childStyle">
                                        <p:cTn id="6" dur="3000" fill="hold"/>
                                        <p:tgtEl>
                                          <p:spTgt spid="2"/>
                                        </p:tgtEl>
                                        <p:attrNameLst>
                                          <p:attrName>style.color</p:attrName>
                                        </p:attrNameLst>
                                      </p:cBhvr>
                                      <p:to>
                                        <a:schemeClr val="accent2"/>
                                      </p:to>
                                    </p:animClr>
                                    <p:animClr clrSpc="rgb">
                                      <p:cBhvr>
                                        <p:cTn id="7" dur="3000" fill="hold"/>
                                        <p:tgtEl>
                                          <p:spTgt spid="2"/>
                                        </p:tgtEl>
                                        <p:attrNameLst>
                                          <p:attrName>fillcolor</p:attrName>
                                        </p:attrNameLst>
                                      </p:cBhvr>
                                      <p:to>
                                        <a:schemeClr val="accent2"/>
                                      </p:to>
                                    </p:animClr>
                                    <p:set>
                                      <p:cBhvr>
                                        <p:cTn id="8" dur="3000" fill="hold"/>
                                        <p:tgtEl>
                                          <p:spTgt spid="2"/>
                                        </p:tgtEl>
                                        <p:attrNameLst>
                                          <p:attrName>fill.type</p:attrName>
                                        </p:attrNameLst>
                                      </p:cBhvr>
                                      <p:to>
                                        <p:strVal val="solid"/>
                                      </p:to>
                                    </p:set>
                                    <p:set>
                                      <p:cBhvr>
                                        <p:cTn id="9" dur="3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2">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EE9E0"/>
        </a:solidFill>
        <a:effectLst/>
      </p:bgPr>
    </p:bg>
    <p:spTree>
      <p:nvGrpSpPr>
        <p:cNvPr id="1" name=""/>
        <p:cNvGrpSpPr/>
        <p:nvPr/>
      </p:nvGrpSpPr>
      <p:grpSpPr>
        <a:xfrm>
          <a:off x="0" y="0"/>
          <a:ext cx="0" cy="0"/>
          <a:chOff x="0" y="0"/>
          <a:chExt cx="0" cy="0"/>
        </a:xfrm>
      </p:grpSpPr>
      <p:sp>
        <p:nvSpPr>
          <p:cNvPr id="229380" name="Rectangle 4"/>
          <p:cNvSpPr>
            <a:spLocks noGrp="1" noChangeArrowheads="1"/>
          </p:cNvSpPr>
          <p:nvPr>
            <p:ph type="title"/>
          </p:nvPr>
        </p:nvSpPr>
        <p:spPr>
          <a:xfrm>
            <a:off x="914400" y="1943100"/>
            <a:ext cx="7772400" cy="503238"/>
          </a:xfrm>
        </p:spPr>
        <p:txBody>
          <a:bodyPr/>
          <a:lstStyle/>
          <a:p>
            <a:r>
              <a:rPr lang="en-US" sz="9600" b="1" smtClean="0">
                <a:effectLst>
                  <a:outerShdw blurRad="38100" dist="38100" dir="2700000" algn="tl">
                    <a:srgbClr val="000000"/>
                  </a:outerShdw>
                </a:effectLst>
                <a:ea typeface="ＭＳ Ｐゴシック"/>
                <a:cs typeface="ＭＳ Ｐゴシック"/>
              </a:rPr>
              <a:t>Questions?</a:t>
            </a:r>
          </a:p>
        </p:txBody>
      </p:sp>
    </p:spTree>
  </p:cSld>
  <p:clrMapOvr>
    <a:masterClrMapping/>
  </p:clrMapOvr>
  <p:transition spd="med">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extBox 1"/>
          <p:cNvSpPr txBox="1">
            <a:spLocks noChangeArrowheads="1"/>
          </p:cNvSpPr>
          <p:nvPr/>
        </p:nvSpPr>
        <p:spPr bwMode="auto">
          <a:xfrm>
            <a:off x="4457700" y="342900"/>
            <a:ext cx="4038600" cy="641350"/>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3600" b="1">
                <a:solidFill>
                  <a:srgbClr val="DF2630"/>
                </a:solidFill>
                <a:effectLst>
                  <a:outerShdw blurRad="38100" dist="38100" dir="2700000" algn="tl">
                    <a:srgbClr val="C0C0C0"/>
                  </a:outerShdw>
                </a:effectLst>
              </a:rPr>
              <a:t>Game</a:t>
            </a:r>
          </a:p>
        </p:txBody>
      </p:sp>
      <p:sp>
        <p:nvSpPr>
          <p:cNvPr id="210946" name="TextBox 2"/>
          <p:cNvSpPr txBox="1">
            <a:spLocks noChangeArrowheads="1"/>
          </p:cNvSpPr>
          <p:nvPr/>
        </p:nvSpPr>
        <p:spPr bwMode="auto">
          <a:xfrm>
            <a:off x="533400" y="1219200"/>
            <a:ext cx="8153400" cy="4749800"/>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b="1" u="sng"/>
              <a:t>In a group at your table</a:t>
            </a:r>
            <a:r>
              <a:rPr lang="en-US" b="1"/>
              <a:t>:</a:t>
            </a:r>
          </a:p>
          <a:p>
            <a:pPr>
              <a:spcBef>
                <a:spcPct val="20000"/>
              </a:spcBef>
              <a:buClr>
                <a:srgbClr val="DF2630"/>
              </a:buClr>
              <a:buSzPct val="110000"/>
              <a:buFont typeface="Wingdings" pitchFamily="2" charset="2"/>
              <a:buNone/>
            </a:pPr>
            <a:endParaRPr lang="en-US" sz="800" b="1"/>
          </a:p>
          <a:p>
            <a:pPr>
              <a:spcBef>
                <a:spcPct val="20000"/>
              </a:spcBef>
              <a:buClr>
                <a:srgbClr val="DF2630"/>
              </a:buClr>
              <a:buSzPct val="110000"/>
              <a:buFont typeface="Wingdings" pitchFamily="2" charset="2"/>
              <a:buChar char="Ø"/>
            </a:pPr>
            <a:r>
              <a:rPr lang="en-US"/>
              <a:t> Assign a person to take notes during the discussion and another person who will present the results.</a:t>
            </a:r>
          </a:p>
          <a:p>
            <a:pPr>
              <a:spcBef>
                <a:spcPct val="20000"/>
              </a:spcBef>
              <a:buClr>
                <a:srgbClr val="DF2630"/>
              </a:buClr>
              <a:buSzPct val="110000"/>
              <a:buFont typeface="Wingdings" pitchFamily="2" charset="2"/>
              <a:buNone/>
            </a:pPr>
            <a:endParaRPr lang="en-US"/>
          </a:p>
          <a:p>
            <a:pPr>
              <a:spcBef>
                <a:spcPct val="20000"/>
              </a:spcBef>
              <a:buClr>
                <a:srgbClr val="DF2630"/>
              </a:buClr>
              <a:buSzPct val="110000"/>
              <a:buFont typeface="Wingdings" pitchFamily="2" charset="2"/>
              <a:buChar char="Ø"/>
            </a:pPr>
            <a:r>
              <a:rPr lang="en-US"/>
              <a:t> Each person in each group names three pieces of information:</a:t>
            </a:r>
          </a:p>
          <a:p>
            <a:pPr lvl="2">
              <a:spcBef>
                <a:spcPct val="20000"/>
              </a:spcBef>
              <a:buClr>
                <a:srgbClr val="DF2630"/>
              </a:buClr>
              <a:buSzPct val="110000"/>
              <a:buFont typeface="Arial" charset="0"/>
              <a:buChar char="•"/>
            </a:pPr>
            <a:r>
              <a:rPr lang="en-US"/>
              <a:t> 2 linkages his/her unit </a:t>
            </a:r>
            <a:r>
              <a:rPr lang="en-US" u="sng"/>
              <a:t>will have</a:t>
            </a:r>
            <a:r>
              <a:rPr lang="en-US"/>
              <a:t> with Service Point, and</a:t>
            </a:r>
          </a:p>
          <a:p>
            <a:pPr lvl="2">
              <a:spcBef>
                <a:spcPct val="20000"/>
              </a:spcBef>
              <a:buClr>
                <a:srgbClr val="DF2630"/>
              </a:buClr>
              <a:buSzPct val="110000"/>
              <a:buFont typeface="Arial" charset="0"/>
              <a:buChar char="•"/>
            </a:pPr>
            <a:r>
              <a:rPr lang="en-US"/>
              <a:t> 1 linkage his/her unit </a:t>
            </a:r>
            <a:r>
              <a:rPr lang="en-US" u="sng"/>
              <a:t>will not have</a:t>
            </a:r>
            <a:r>
              <a:rPr lang="en-US"/>
              <a:t> with Service Point. </a:t>
            </a:r>
          </a:p>
          <a:p>
            <a:pPr>
              <a:spcBef>
                <a:spcPct val="20000"/>
              </a:spcBef>
              <a:buClr>
                <a:srgbClr val="DF2630"/>
              </a:buClr>
              <a:buSzPct val="110000"/>
              <a:buFont typeface="Wingdings" pitchFamily="2" charset="2"/>
              <a:buNone/>
            </a:pPr>
            <a:endParaRPr lang="en-US"/>
          </a:p>
          <a:p>
            <a:pPr>
              <a:spcBef>
                <a:spcPct val="20000"/>
              </a:spcBef>
              <a:buClr>
                <a:srgbClr val="DF2630"/>
              </a:buClr>
              <a:buSzPct val="110000"/>
              <a:buFont typeface="Wingdings" pitchFamily="2" charset="2"/>
              <a:buChar char="Ø"/>
            </a:pPr>
            <a:r>
              <a:rPr lang="en-US"/>
              <a:t> The others in the group are asked to guess </a:t>
            </a:r>
            <a:r>
              <a:rPr lang="en-US" u="sng"/>
              <a:t>which two are true.</a:t>
            </a:r>
          </a:p>
          <a:p>
            <a:pPr>
              <a:spcBef>
                <a:spcPct val="20000"/>
              </a:spcBef>
              <a:buClr>
                <a:srgbClr val="DF2630"/>
              </a:buClr>
              <a:buSzPct val="110000"/>
              <a:buFont typeface="Wingdings" pitchFamily="2" charset="2"/>
              <a:buNone/>
            </a:pPr>
            <a:endParaRPr lang="en-US"/>
          </a:p>
          <a:p>
            <a:pPr>
              <a:spcBef>
                <a:spcPct val="20000"/>
              </a:spcBef>
              <a:buClr>
                <a:srgbClr val="DF2630"/>
              </a:buClr>
              <a:buSzPct val="110000"/>
              <a:buFont typeface="Wingdings" pitchFamily="2" charset="2"/>
              <a:buChar char="Ø"/>
            </a:pPr>
            <a:r>
              <a:rPr lang="en-US"/>
              <a:t> Scribe takes notes of the accurate linkages.</a:t>
            </a:r>
          </a:p>
          <a:p>
            <a:pPr>
              <a:spcBef>
                <a:spcPct val="20000"/>
              </a:spcBef>
              <a:buClr>
                <a:srgbClr val="DF2630"/>
              </a:buClr>
              <a:buSzPct val="110000"/>
              <a:buFont typeface="Wingdings" pitchFamily="2" charset="2"/>
              <a:buChar char="Ø"/>
            </a:pPr>
            <a:endParaRPr lang="en-US"/>
          </a:p>
          <a:p>
            <a:pPr>
              <a:spcBef>
                <a:spcPct val="20000"/>
              </a:spcBef>
              <a:buClr>
                <a:srgbClr val="DF2630"/>
              </a:buClr>
              <a:buSzPct val="110000"/>
              <a:buFont typeface="Wingdings" pitchFamily="2" charset="2"/>
              <a:buChar char="Ø"/>
            </a:pPr>
            <a:r>
              <a:rPr lang="en-US"/>
              <a:t> Presenter shares the information with the meeting participants</a:t>
            </a:r>
          </a:p>
          <a:p>
            <a:pPr>
              <a:spcBef>
                <a:spcPct val="20000"/>
              </a:spcBef>
              <a:buClr>
                <a:srgbClr val="DF2630"/>
              </a:buClr>
              <a:buSzPct val="110000"/>
              <a:buFont typeface="Wingdings" pitchFamily="2" charset="2"/>
              <a:buNone/>
            </a:pPr>
            <a:endParaRPr lang="en-US"/>
          </a:p>
        </p:txBody>
      </p:sp>
      <p:sp>
        <p:nvSpPr>
          <p:cNvPr id="210947" name="TextBox 3"/>
          <p:cNvSpPr txBox="1">
            <a:spLocks noChangeArrowheads="1"/>
          </p:cNvSpPr>
          <p:nvPr/>
        </p:nvSpPr>
        <p:spPr bwMode="auto">
          <a:xfrm>
            <a:off x="1828800" y="5829300"/>
            <a:ext cx="6172200" cy="366713"/>
          </a:xfrm>
          <a:prstGeom prst="rect">
            <a:avLst/>
          </a:prstGeom>
          <a:noFill/>
          <a:ln w="9525">
            <a:noFill/>
            <a:miter lim="800000"/>
            <a:headEnd/>
            <a:tailEnd/>
          </a:ln>
        </p:spPr>
        <p:txBody>
          <a:bodyPr>
            <a:spAutoFit/>
          </a:bodyPr>
          <a:lstStyle/>
          <a:p>
            <a:pPr algn="ctr">
              <a:spcBef>
                <a:spcPct val="20000"/>
              </a:spcBef>
              <a:buClr>
                <a:srgbClr val="DF2630"/>
              </a:buClr>
              <a:buSzPct val="110000"/>
              <a:buFont typeface="Wingdings" pitchFamily="2" charset="2"/>
              <a:buNone/>
            </a:pPr>
            <a:r>
              <a:rPr lang="en-US" b="1">
                <a:solidFill>
                  <a:srgbClr val="DF2630"/>
                </a:solidFill>
              </a:rPr>
              <a:t>You have 7 minutes!</a:t>
            </a:r>
          </a:p>
        </p:txBody>
      </p:sp>
    </p:spTree>
  </p:cSld>
  <p:clrMapOvr>
    <a:masterClrMapping/>
  </p:clrMapOvr>
  <p:transition spd="med">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1"/>
          <p:cNvSpPr>
            <a:spLocks noChangeArrowheads="1"/>
          </p:cNvSpPr>
          <p:nvPr/>
        </p:nvSpPr>
        <p:spPr bwMode="auto">
          <a:xfrm>
            <a:off x="685800" y="3105150"/>
            <a:ext cx="8229600" cy="696913"/>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a:hlinkClick r:id="rId3"/>
              </a:rPr>
              <a:t>http://www.online-stopwatch.com/eggtimer-countdown/full-screen/</a:t>
            </a:r>
            <a:endParaRPr lang="en-US"/>
          </a:p>
          <a:p>
            <a:pPr>
              <a:spcBef>
                <a:spcPct val="20000"/>
              </a:spcBef>
              <a:buClr>
                <a:srgbClr val="DF2630"/>
              </a:buClr>
              <a:buSzPct val="110000"/>
              <a:buFont typeface="Wingdings" pitchFamily="2" charset="2"/>
              <a:buNone/>
            </a:pPr>
            <a:endParaRPr lang="en-US"/>
          </a:p>
        </p:txBody>
      </p:sp>
    </p:spTree>
  </p:cSld>
  <p:clrMapOvr>
    <a:masterClrMapping/>
  </p:clrMapOvr>
  <p:transition spd="med">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EEE9E0"/>
        </a:solidFill>
        <a:effectLst/>
      </p:bgPr>
    </p:bg>
    <p:spTree>
      <p:nvGrpSpPr>
        <p:cNvPr id="1" name=""/>
        <p:cNvGrpSpPr/>
        <p:nvPr/>
      </p:nvGrpSpPr>
      <p:grpSpPr>
        <a:xfrm>
          <a:off x="0" y="0"/>
          <a:ext cx="0" cy="0"/>
          <a:chOff x="0" y="0"/>
          <a:chExt cx="0" cy="0"/>
        </a:xfrm>
      </p:grpSpPr>
      <p:sp>
        <p:nvSpPr>
          <p:cNvPr id="212993" name="TextBox 1"/>
          <p:cNvSpPr txBox="1">
            <a:spLocks noChangeArrowheads="1"/>
          </p:cNvSpPr>
          <p:nvPr/>
        </p:nvSpPr>
        <p:spPr bwMode="auto">
          <a:xfrm>
            <a:off x="1371600" y="1943100"/>
            <a:ext cx="6477000" cy="1565275"/>
          </a:xfrm>
          <a:prstGeom prst="rect">
            <a:avLst/>
          </a:prstGeom>
          <a:noFill/>
          <a:ln w="9525">
            <a:noFill/>
            <a:miter lim="800000"/>
            <a:headEnd/>
            <a:tailEnd/>
          </a:ln>
        </p:spPr>
        <p:txBody>
          <a:bodyPr>
            <a:spAutoFit/>
          </a:bodyPr>
          <a:lstStyle/>
          <a:p>
            <a:pPr algn="ctr">
              <a:spcBef>
                <a:spcPct val="20000"/>
              </a:spcBef>
              <a:buClr>
                <a:srgbClr val="DF2630"/>
              </a:buClr>
              <a:buSzPct val="110000"/>
              <a:buFont typeface="Wingdings" pitchFamily="2" charset="2"/>
              <a:buNone/>
            </a:pPr>
            <a:r>
              <a:rPr lang="en-US" sz="4400" b="1" i="1">
                <a:solidFill>
                  <a:srgbClr val="DF2630"/>
                </a:solidFill>
                <a:effectLst>
                  <a:outerShdw blurRad="38100" dist="38100" dir="2700000" algn="tl">
                    <a:srgbClr val="000000"/>
                  </a:outerShdw>
                </a:effectLst>
              </a:rPr>
              <a:t>Thanks and have a</a:t>
            </a:r>
          </a:p>
          <a:p>
            <a:pPr algn="ctr">
              <a:spcBef>
                <a:spcPct val="20000"/>
              </a:spcBef>
              <a:buClr>
                <a:srgbClr val="DF2630"/>
              </a:buClr>
              <a:buSzPct val="110000"/>
              <a:buFont typeface="Wingdings" pitchFamily="2" charset="2"/>
              <a:buNone/>
            </a:pPr>
            <a:r>
              <a:rPr lang="en-US" sz="4400" b="1" i="1">
                <a:solidFill>
                  <a:srgbClr val="DF2630"/>
                </a:solidFill>
                <a:effectLst>
                  <a:outerShdw blurRad="38100" dist="38100" dir="2700000" algn="tl">
                    <a:srgbClr val="000000"/>
                  </a:outerShdw>
                </a:effectLst>
              </a:rPr>
              <a:t> great weekend!</a:t>
            </a:r>
          </a:p>
        </p:txBody>
      </p:sp>
    </p:spTree>
  </p:cSld>
  <p:clrMapOvr>
    <a:masterClrMapping/>
  </p:clrMapOvr>
  <p:transition spd="med">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ChangeArrowheads="1"/>
          </p:cNvSpPr>
          <p:nvPr/>
        </p:nvSpPr>
        <p:spPr bwMode="auto">
          <a:xfrm>
            <a:off x="1600200" y="3200400"/>
            <a:ext cx="6515100" cy="3686175"/>
          </a:xfrm>
          <a:prstGeom prst="rect">
            <a:avLst/>
          </a:prstGeom>
          <a:noFill/>
          <a:ln w="9525">
            <a:noFill/>
            <a:miter lim="800000"/>
            <a:headEnd/>
            <a:tailEnd/>
          </a:ln>
        </p:spPr>
        <p:txBody>
          <a:bodyPr>
            <a:spAutoFit/>
          </a:bodyPr>
          <a:lstStyle/>
          <a:p>
            <a:pPr algn="ctr">
              <a:spcBef>
                <a:spcPct val="20000"/>
              </a:spcBef>
              <a:buClr>
                <a:srgbClr val="DF2630"/>
              </a:buClr>
              <a:buSzPct val="110000"/>
              <a:buFont typeface="Wingdings" pitchFamily="2" charset="2"/>
              <a:buNone/>
            </a:pPr>
            <a:r>
              <a:rPr lang="en-US" sz="2000">
                <a:hlinkClick r:id="rId3"/>
              </a:rPr>
              <a:t>http://www.youtube.com/watch?v=o9zfrdjX_P0</a:t>
            </a:r>
            <a:endParaRPr lang="en-US" sz="2000"/>
          </a:p>
          <a:p>
            <a:pPr algn="ctr">
              <a:spcBef>
                <a:spcPct val="20000"/>
              </a:spcBef>
              <a:buClr>
                <a:srgbClr val="DF2630"/>
              </a:buClr>
              <a:buSzPct val="110000"/>
              <a:buFont typeface="Wingdings" pitchFamily="2" charset="2"/>
              <a:buNone/>
            </a:pPr>
            <a:endParaRPr lang="en-US" sz="2000"/>
          </a:p>
          <a:p>
            <a:pPr algn="ctr">
              <a:spcBef>
                <a:spcPct val="20000"/>
              </a:spcBef>
              <a:buClr>
                <a:srgbClr val="DF2630"/>
              </a:buClr>
              <a:buSzPct val="110000"/>
              <a:buFont typeface="Wingdings" pitchFamily="2" charset="2"/>
              <a:buNone/>
            </a:pPr>
            <a:endParaRPr lang="en-US" sz="2000"/>
          </a:p>
          <a:p>
            <a:pPr algn="ctr">
              <a:spcBef>
                <a:spcPct val="20000"/>
              </a:spcBef>
              <a:buClr>
                <a:srgbClr val="DF2630"/>
              </a:buClr>
              <a:buSzPct val="110000"/>
              <a:buFont typeface="Wingdings" pitchFamily="2" charset="2"/>
              <a:buNone/>
            </a:pPr>
            <a:r>
              <a:rPr lang="en-US" sz="3200" i="1"/>
              <a:t>By: Peter Rifkin, student</a:t>
            </a:r>
          </a:p>
          <a:p>
            <a:pPr>
              <a:spcBef>
                <a:spcPct val="20000"/>
              </a:spcBef>
              <a:buClr>
                <a:srgbClr val="DF2630"/>
              </a:buClr>
              <a:buSzPct val="110000"/>
              <a:buFont typeface="Wingdings" pitchFamily="2" charset="2"/>
              <a:buNone/>
            </a:pPr>
            <a:endParaRPr lang="en-US" sz="3200" i="1"/>
          </a:p>
          <a:p>
            <a:pPr>
              <a:spcBef>
                <a:spcPct val="20000"/>
              </a:spcBef>
              <a:buClr>
                <a:srgbClr val="DF2630"/>
              </a:buClr>
              <a:buSzPct val="110000"/>
              <a:buFont typeface="Wingdings" pitchFamily="2" charset="2"/>
              <a:buNone/>
            </a:pPr>
            <a:endParaRPr lang="en-US" sz="2000"/>
          </a:p>
          <a:p>
            <a:pPr>
              <a:spcBef>
                <a:spcPct val="20000"/>
              </a:spcBef>
              <a:buClr>
                <a:srgbClr val="DF2630"/>
              </a:buClr>
              <a:buSzPct val="110000"/>
              <a:buFont typeface="Wingdings" pitchFamily="2" charset="2"/>
              <a:buNone/>
            </a:pPr>
            <a:endParaRPr lang="en-US" sz="2000"/>
          </a:p>
          <a:p>
            <a:pPr>
              <a:spcBef>
                <a:spcPct val="20000"/>
              </a:spcBef>
              <a:buClr>
                <a:srgbClr val="DF2630"/>
              </a:buClr>
              <a:buSzPct val="110000"/>
              <a:buFont typeface="Wingdings" pitchFamily="2" charset="2"/>
              <a:buNone/>
            </a:pPr>
            <a:endParaRPr lang="en-US"/>
          </a:p>
          <a:p>
            <a:pPr>
              <a:spcBef>
                <a:spcPct val="20000"/>
              </a:spcBef>
              <a:buClr>
                <a:srgbClr val="DF2630"/>
              </a:buClr>
              <a:buSzPct val="110000"/>
              <a:buFont typeface="Wingdings" pitchFamily="2" charset="2"/>
              <a:buNone/>
            </a:pPr>
            <a:endParaRPr lang="en-US"/>
          </a:p>
        </p:txBody>
      </p:sp>
      <p:sp>
        <p:nvSpPr>
          <p:cNvPr id="178180" name="Rectangle 4"/>
          <p:cNvSpPr>
            <a:spLocks noGrp="1" noChangeArrowheads="1"/>
          </p:cNvSpPr>
          <p:nvPr>
            <p:ph type="title" idx="4294967295"/>
          </p:nvPr>
        </p:nvSpPr>
        <p:spPr>
          <a:xfrm>
            <a:off x="800100" y="1485900"/>
            <a:ext cx="7886700" cy="503238"/>
          </a:xfrm>
        </p:spPr>
        <p:txBody>
          <a:bodyPr/>
          <a:lstStyle/>
          <a:p>
            <a:pPr algn="ctr"/>
            <a:r>
              <a:rPr lang="en-US" sz="3200" b="1" smtClean="0">
                <a:effectLst>
                  <a:outerShdw blurRad="38100" dist="38100" dir="2700000" algn="tl">
                    <a:srgbClr val="C0C0C0"/>
                  </a:outerShdw>
                </a:effectLst>
                <a:ea typeface="ＭＳ Ｐゴシック"/>
                <a:cs typeface="ＭＳ Ｐゴシック"/>
              </a:rPr>
              <a:t>McGill University</a:t>
            </a:r>
            <a:br>
              <a:rPr lang="en-US" sz="3200" b="1" smtClean="0">
                <a:effectLst>
                  <a:outerShdw blurRad="38100" dist="38100" dir="2700000" algn="tl">
                    <a:srgbClr val="C0C0C0"/>
                  </a:outerShdw>
                </a:effectLst>
                <a:ea typeface="ＭＳ Ｐゴシック"/>
                <a:cs typeface="ＭＳ Ｐゴシック"/>
              </a:rPr>
            </a:br>
            <a:r>
              <a:rPr lang="en-US" sz="3200" b="1" smtClean="0">
                <a:effectLst>
                  <a:outerShdw blurRad="38100" dist="38100" dir="2700000" algn="tl">
                    <a:srgbClr val="C0C0C0"/>
                  </a:outerShdw>
                </a:effectLst>
                <a:ea typeface="ＭＳ Ｐゴシック"/>
                <a:cs typeface="ＭＳ Ｐゴシック"/>
              </a:rPr>
              <a:t>Introduction and Molson Hall</a:t>
            </a:r>
            <a:r>
              <a:rPr lang="en-US" sz="4000" smtClean="0">
                <a:ea typeface="ＭＳ Ｐゴシック"/>
                <a:cs typeface="ＭＳ Ｐゴシック"/>
              </a:rPr>
              <a:t> </a:t>
            </a:r>
          </a:p>
        </p:txBody>
      </p:sp>
    </p:spTree>
  </p:cSld>
  <p:clrMapOvr>
    <a:masterClrMapping/>
  </p:clrMapOvr>
  <p:transition spd="med">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Box 1"/>
          <p:cNvSpPr txBox="1">
            <a:spLocks noChangeArrowheads="1"/>
          </p:cNvSpPr>
          <p:nvPr/>
        </p:nvSpPr>
        <p:spPr bwMode="auto">
          <a:xfrm>
            <a:off x="4229100" y="228600"/>
            <a:ext cx="4686300" cy="822325"/>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2400" b="1">
                <a:solidFill>
                  <a:srgbClr val="DF2630"/>
                </a:solidFill>
                <a:effectLst>
                  <a:outerShdw blurRad="38100" dist="38100" dir="2700000" algn="tl">
                    <a:srgbClr val="C0C0C0"/>
                  </a:outerShdw>
                </a:effectLst>
              </a:rPr>
              <a:t>Principal’s Task Force on Student Life and Learning</a:t>
            </a:r>
          </a:p>
        </p:txBody>
      </p:sp>
      <p:sp>
        <p:nvSpPr>
          <p:cNvPr id="179202" name="Rectangle 2"/>
          <p:cNvSpPr>
            <a:spLocks noChangeArrowheads="1"/>
          </p:cNvSpPr>
          <p:nvPr/>
        </p:nvSpPr>
        <p:spPr bwMode="auto">
          <a:xfrm>
            <a:off x="457200" y="1371600"/>
            <a:ext cx="8686800" cy="6248400"/>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a:t>The Principal’s Task Force on Student Life and Learning at McGill encourages the University to ensure that decision-making at all levels is informed by principles and goals appropriate to a student-centred, research-intensive University. </a:t>
            </a:r>
          </a:p>
          <a:p>
            <a:pPr>
              <a:spcBef>
                <a:spcPct val="20000"/>
              </a:spcBef>
              <a:buClr>
                <a:srgbClr val="DF2630"/>
              </a:buClr>
              <a:buSzPct val="110000"/>
              <a:buFont typeface="Wingdings" pitchFamily="2" charset="2"/>
              <a:buNone/>
            </a:pPr>
            <a:endParaRPr lang="en-US" i="1"/>
          </a:p>
          <a:p>
            <a:pPr>
              <a:spcBef>
                <a:spcPct val="20000"/>
              </a:spcBef>
              <a:buClr>
                <a:srgbClr val="DF2630"/>
              </a:buClr>
              <a:buSzPct val="110000"/>
              <a:buFont typeface="Wingdings" pitchFamily="2" charset="2"/>
              <a:buChar char="§"/>
            </a:pPr>
            <a:r>
              <a:rPr lang="en-US" i="1"/>
              <a:t>From the first contact of prospective students with the University, interactions among students, faculty, and administrative and support staff are based on mutual trust and respect.  </a:t>
            </a:r>
            <a:r>
              <a:rPr lang="en-US" b="1" i="1"/>
              <a:t>McGill strives to make the information needed by students easily accessible to them</a:t>
            </a:r>
            <a:r>
              <a:rPr lang="en-US" i="1"/>
              <a:t>.</a:t>
            </a:r>
          </a:p>
          <a:p>
            <a:pPr>
              <a:spcBef>
                <a:spcPct val="20000"/>
              </a:spcBef>
              <a:buClr>
                <a:srgbClr val="DF2630"/>
              </a:buClr>
              <a:buSzPct val="110000"/>
              <a:buFont typeface="Wingdings" pitchFamily="2" charset="2"/>
              <a:buNone/>
            </a:pPr>
            <a:endParaRPr lang="en-US" i="1"/>
          </a:p>
          <a:p>
            <a:pPr>
              <a:spcBef>
                <a:spcPct val="20000"/>
              </a:spcBef>
              <a:buClr>
                <a:srgbClr val="DF2630"/>
              </a:buClr>
              <a:buSzPct val="110000"/>
              <a:buFont typeface="Wingdings" pitchFamily="2" charset="2"/>
              <a:buChar char="§"/>
            </a:pPr>
            <a:r>
              <a:rPr lang="en-US" i="1"/>
              <a:t>The University provides students with a wide variety of academic and support services, striving to make them easy to access…Students’ best interests are a principal focus of academic, administrative, and support staff. </a:t>
            </a:r>
          </a:p>
          <a:p>
            <a:pPr algn="r">
              <a:spcBef>
                <a:spcPct val="20000"/>
              </a:spcBef>
              <a:buClr>
                <a:srgbClr val="DF2630"/>
              </a:buClr>
              <a:buSzPct val="110000"/>
              <a:buFont typeface="Wingdings" pitchFamily="2" charset="2"/>
              <a:buNone/>
            </a:pPr>
            <a:r>
              <a:rPr lang="en-US" sz="800"/>
              <a:t>McGill University, </a:t>
            </a:r>
            <a:r>
              <a:rPr lang="en-US" sz="800" i="1"/>
              <a:t>Final Report: Principal’s Task Force on Student Life and Learning at McGill, </a:t>
            </a:r>
            <a:r>
              <a:rPr lang="en-US" sz="800"/>
              <a:t>2006</a:t>
            </a:r>
          </a:p>
          <a:p>
            <a:pPr algn="r">
              <a:spcBef>
                <a:spcPct val="20000"/>
              </a:spcBef>
              <a:buClr>
                <a:srgbClr val="DF2630"/>
              </a:buClr>
              <a:buSzPct val="110000"/>
              <a:buFont typeface="Wingdings" pitchFamily="2" charset="2"/>
              <a:buNone/>
            </a:pPr>
            <a:endParaRPr lang="en-US" sz="800"/>
          </a:p>
          <a:p>
            <a:pPr algn="r">
              <a:spcBef>
                <a:spcPct val="20000"/>
              </a:spcBef>
              <a:buClr>
                <a:srgbClr val="DF2630"/>
              </a:buClr>
              <a:buSzPct val="110000"/>
              <a:buFont typeface="Wingdings" pitchFamily="2" charset="2"/>
              <a:buNone/>
            </a:pPr>
            <a:endParaRPr lang="en-US" sz="800"/>
          </a:p>
          <a:p>
            <a:pPr>
              <a:spcBef>
                <a:spcPct val="20000"/>
              </a:spcBef>
              <a:buClr>
                <a:srgbClr val="DF2630"/>
              </a:buClr>
              <a:buSzPct val="110000"/>
              <a:buFont typeface="Wingdings" pitchFamily="2" charset="2"/>
              <a:buChar char="§"/>
            </a:pPr>
            <a:endParaRPr lang="en-US" i="1"/>
          </a:p>
          <a:p>
            <a:pPr>
              <a:spcBef>
                <a:spcPct val="20000"/>
              </a:spcBef>
              <a:buClr>
                <a:srgbClr val="DF2630"/>
              </a:buClr>
              <a:buSzPct val="110000"/>
              <a:buFont typeface="Wingdings" pitchFamily="2" charset="2"/>
              <a:buChar char="§"/>
            </a:pPr>
            <a:endParaRPr lang="en-US" i="1"/>
          </a:p>
          <a:p>
            <a:pPr>
              <a:spcBef>
                <a:spcPct val="20000"/>
              </a:spcBef>
              <a:buClr>
                <a:srgbClr val="DF2630"/>
              </a:buClr>
              <a:buSzPct val="110000"/>
              <a:buFont typeface="Wingdings" pitchFamily="2" charset="2"/>
              <a:buChar char="§"/>
            </a:pPr>
            <a:endParaRPr lang="en-US" i="1"/>
          </a:p>
          <a:p>
            <a:pPr>
              <a:spcBef>
                <a:spcPct val="20000"/>
              </a:spcBef>
              <a:buClr>
                <a:srgbClr val="DF2630"/>
              </a:buClr>
              <a:buSzPct val="110000"/>
              <a:buFont typeface="Wingdings" pitchFamily="2" charset="2"/>
              <a:buChar char="§"/>
            </a:pPr>
            <a:endParaRPr lang="en-US" i="1"/>
          </a:p>
          <a:p>
            <a:pPr>
              <a:spcBef>
                <a:spcPct val="20000"/>
              </a:spcBef>
              <a:buClr>
                <a:srgbClr val="DF2630"/>
              </a:buClr>
              <a:buSzPct val="110000"/>
              <a:buFont typeface="Wingdings" pitchFamily="2" charset="2"/>
              <a:buChar char="§"/>
            </a:pPr>
            <a:endParaRPr lang="en-US"/>
          </a:p>
        </p:txBody>
      </p:sp>
      <p:sp>
        <p:nvSpPr>
          <p:cNvPr id="179203" name="Rectangle 4"/>
          <p:cNvSpPr>
            <a:spLocks noChangeArrowheads="1"/>
          </p:cNvSpPr>
          <p:nvPr/>
        </p:nvSpPr>
        <p:spPr bwMode="auto">
          <a:xfrm>
            <a:off x="3886200" y="5867400"/>
            <a:ext cx="4572000" cy="215900"/>
          </a:xfrm>
          <a:prstGeom prst="rect">
            <a:avLst/>
          </a:prstGeom>
          <a:noFill/>
          <a:ln w="9525">
            <a:noFill/>
            <a:miter lim="800000"/>
            <a:headEnd/>
            <a:tailEnd/>
          </a:ln>
        </p:spPr>
        <p:txBody>
          <a:bodyPr>
            <a:spAutoFit/>
          </a:bodyPr>
          <a:lstStyle/>
          <a:p>
            <a:pPr algn="r">
              <a:spcBef>
                <a:spcPct val="20000"/>
              </a:spcBef>
              <a:buClr>
                <a:srgbClr val="DF2630"/>
              </a:buClr>
              <a:buSzPct val="110000"/>
              <a:buFont typeface="Wingdings" pitchFamily="2" charset="2"/>
              <a:buNone/>
            </a:pPr>
            <a:r>
              <a:rPr lang="en-US" sz="800"/>
              <a:t>http://www.mcgill.ca/files/principal/Executive-Summary.pdf</a:t>
            </a:r>
          </a:p>
        </p:txBody>
      </p:sp>
    </p:spTree>
  </p:cSld>
  <p:clrMapOvr>
    <a:masterClrMapping/>
  </p:clrMapOvr>
  <p:transition spd="med">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a:xfrm>
            <a:off x="4343400" y="457200"/>
            <a:ext cx="4114800" cy="503238"/>
          </a:xfrm>
        </p:spPr>
        <p:txBody>
          <a:bodyPr/>
          <a:lstStyle/>
          <a:p>
            <a:r>
              <a:rPr lang="en-US" sz="3200" b="1" smtClean="0">
                <a:effectLst>
                  <a:outerShdw blurRad="38100" dist="38100" dir="2700000" algn="tl">
                    <a:srgbClr val="C0C0C0"/>
                  </a:outerShdw>
                </a:effectLst>
                <a:ea typeface="ＭＳ Ｐゴシック"/>
                <a:cs typeface="ＭＳ Ｐゴシック"/>
              </a:rPr>
              <a:t>SLL Values</a:t>
            </a:r>
          </a:p>
        </p:txBody>
      </p:sp>
      <p:sp>
        <p:nvSpPr>
          <p:cNvPr id="6" name="Rectangle 3"/>
          <p:cNvSpPr txBox="1">
            <a:spLocks noChangeArrowheads="1"/>
          </p:cNvSpPr>
          <p:nvPr/>
        </p:nvSpPr>
        <p:spPr bwMode="auto">
          <a:xfrm>
            <a:off x="838200" y="1905000"/>
            <a:ext cx="7772400" cy="4525963"/>
          </a:xfrm>
          <a:prstGeom prst="rect">
            <a:avLst/>
          </a:prstGeom>
          <a:noFill/>
          <a:ln w="9525">
            <a:noFill/>
            <a:miter lim="800000"/>
            <a:headEnd/>
            <a:tailEnd/>
          </a:ln>
        </p:spPr>
        <p:txBody>
          <a:bodyPr numCol="2"/>
          <a:lstStyle/>
          <a:p>
            <a:pPr marL="520700" lvl="1" indent="-177800">
              <a:spcBef>
                <a:spcPct val="20000"/>
              </a:spcBef>
              <a:buClr>
                <a:srgbClr val="DF2630"/>
              </a:buClr>
              <a:buFont typeface="Wingdings" pitchFamily="-65" charset="2"/>
              <a:buNone/>
              <a:defRPr/>
            </a:pPr>
            <a:endParaRPr lang="en-US" sz="2400" kern="0" dirty="0">
              <a:latin typeface="+mn-lt"/>
              <a:ea typeface="ＭＳ Ｐゴシック" pitchFamily="-65" charset="-128"/>
              <a:cs typeface="ＭＳ Ｐゴシック" pitchFamily="-65" charset="-128"/>
            </a:endParaRPr>
          </a:p>
          <a:p>
            <a:pPr marL="520700" lvl="1" indent="-177800">
              <a:spcBef>
                <a:spcPct val="20000"/>
              </a:spcBef>
              <a:buClr>
                <a:srgbClr val="DF2630"/>
              </a:buClr>
              <a:buFont typeface="Wingdings" pitchFamily="-65" charset="2"/>
              <a:buNone/>
              <a:defRPr/>
            </a:pPr>
            <a:endParaRPr lang="en-US" sz="2400" kern="0" dirty="0">
              <a:latin typeface="+mn-lt"/>
              <a:ea typeface="ＭＳ Ｐゴシック" pitchFamily="-65" charset="-128"/>
              <a:cs typeface="ＭＳ Ｐゴシック" pitchFamily="-65" charset="-128"/>
            </a:endParaRPr>
          </a:p>
          <a:p>
            <a:pPr marL="520700" lvl="1" indent="-177800">
              <a:spcBef>
                <a:spcPct val="20000"/>
              </a:spcBef>
              <a:buClr>
                <a:srgbClr val="DF2630"/>
              </a:buClr>
              <a:buFont typeface="Wingdings" pitchFamily="-65" charset="2"/>
              <a:buNone/>
              <a:defRPr/>
            </a:pPr>
            <a:r>
              <a:rPr lang="en-US" sz="2400" kern="0" dirty="0">
                <a:latin typeface="+mn-lt"/>
                <a:ea typeface="ＭＳ Ｐゴシック" pitchFamily="-65" charset="-128"/>
                <a:cs typeface="ＭＳ Ｐゴシック" pitchFamily="-65" charset="-128"/>
              </a:rPr>
              <a:t>Integrity </a:t>
            </a:r>
          </a:p>
          <a:p>
            <a:pPr marL="520700" lvl="1" indent="-177800">
              <a:spcBef>
                <a:spcPct val="20000"/>
              </a:spcBef>
              <a:buClr>
                <a:srgbClr val="DF2630"/>
              </a:buClr>
              <a:buFont typeface="Wingdings" pitchFamily="-65" charset="2"/>
              <a:buNone/>
              <a:defRPr/>
            </a:pPr>
            <a:r>
              <a:rPr lang="en-US" sz="2400" kern="0" dirty="0">
                <a:latin typeface="+mn-lt"/>
                <a:ea typeface="ＭＳ Ｐゴシック" pitchFamily="-65" charset="-128"/>
                <a:cs typeface="ＭＳ Ｐゴシック" pitchFamily="-65" charset="-128"/>
              </a:rPr>
              <a:t>Accountability</a:t>
            </a:r>
          </a:p>
          <a:p>
            <a:pPr marL="486000" lvl="3" indent="-177800">
              <a:spcBef>
                <a:spcPct val="20000"/>
              </a:spcBef>
              <a:buClr>
                <a:srgbClr val="DF2630"/>
              </a:buClr>
              <a:buFont typeface="Wingdings" pitchFamily="-65" charset="2"/>
              <a:buNone/>
              <a:defRPr/>
            </a:pPr>
            <a:r>
              <a:rPr lang="en-US" sz="2400" kern="0" dirty="0">
                <a:latin typeface="+mn-lt"/>
                <a:ea typeface="ＭＳ Ｐゴシック" pitchFamily="-65" charset="-128"/>
                <a:cs typeface="ＭＳ Ｐゴシック" pitchFamily="-65" charset="-128"/>
              </a:rPr>
              <a:t> Equity</a:t>
            </a:r>
          </a:p>
          <a:p>
            <a:pPr marL="520700" lvl="1" indent="-177800">
              <a:spcBef>
                <a:spcPct val="20000"/>
              </a:spcBef>
              <a:buClr>
                <a:srgbClr val="DF2630"/>
              </a:buClr>
              <a:buFont typeface="Wingdings" pitchFamily="-65" charset="2"/>
              <a:buNone/>
              <a:defRPr/>
            </a:pPr>
            <a:r>
              <a:rPr lang="en-US" sz="2400" kern="0" dirty="0">
                <a:latin typeface="+mn-lt"/>
                <a:ea typeface="ＭＳ Ｐゴシック" pitchFamily="-65" charset="-128"/>
                <a:cs typeface="ＭＳ Ｐゴシック" pitchFamily="-65" charset="-128"/>
              </a:rPr>
              <a:t>Caring</a:t>
            </a:r>
          </a:p>
          <a:p>
            <a:pPr marL="520700" lvl="1" indent="-177800">
              <a:spcBef>
                <a:spcPct val="20000"/>
              </a:spcBef>
              <a:buClr>
                <a:srgbClr val="DF2630"/>
              </a:buClr>
              <a:buFont typeface="Wingdings" pitchFamily="-65" charset="2"/>
              <a:buNone/>
              <a:defRPr/>
            </a:pPr>
            <a:r>
              <a:rPr lang="en-US" sz="2400" kern="0" dirty="0">
                <a:latin typeface="+mn-lt"/>
                <a:ea typeface="ＭＳ Ｐゴシック" pitchFamily="-65" charset="-128"/>
                <a:cs typeface="ＭＳ Ｐゴシック" pitchFamily="-65" charset="-128"/>
              </a:rPr>
              <a:t>Diversity</a:t>
            </a:r>
          </a:p>
          <a:p>
            <a:pPr marL="520700" lvl="1" indent="-177800">
              <a:spcBef>
                <a:spcPct val="20000"/>
              </a:spcBef>
              <a:buClr>
                <a:srgbClr val="DF2630"/>
              </a:buClr>
              <a:buFont typeface="Wingdings" pitchFamily="-65" charset="2"/>
              <a:buNone/>
              <a:defRPr/>
            </a:pPr>
            <a:endParaRPr lang="en-US" sz="2400" kern="0" dirty="0">
              <a:latin typeface="+mn-lt"/>
              <a:ea typeface="ＭＳ Ｐゴシック" pitchFamily="-65" charset="-128"/>
              <a:cs typeface="ＭＳ Ｐゴシック" pitchFamily="-65" charset="-128"/>
            </a:endParaRPr>
          </a:p>
          <a:p>
            <a:pPr marL="520700" lvl="1" indent="-177800">
              <a:spcBef>
                <a:spcPct val="20000"/>
              </a:spcBef>
              <a:buClr>
                <a:srgbClr val="DF2630"/>
              </a:buClr>
              <a:buFont typeface="Wingdings" pitchFamily="-65" charset="2"/>
              <a:buNone/>
              <a:defRPr/>
            </a:pPr>
            <a:endParaRPr lang="en-US" sz="2400" kern="0" dirty="0">
              <a:latin typeface="+mn-lt"/>
              <a:ea typeface="ＭＳ Ｐゴシック" pitchFamily="-65" charset="-128"/>
              <a:cs typeface="ＭＳ Ｐゴシック" pitchFamily="-65" charset="-128"/>
            </a:endParaRPr>
          </a:p>
          <a:p>
            <a:pPr marL="520700" lvl="1" indent="-177800">
              <a:spcBef>
                <a:spcPct val="20000"/>
              </a:spcBef>
              <a:buClr>
                <a:srgbClr val="DF2630"/>
              </a:buClr>
              <a:buFont typeface="Wingdings" pitchFamily="-65" charset="2"/>
              <a:buNone/>
              <a:defRPr/>
            </a:pPr>
            <a:endParaRPr lang="en-US" sz="2400" kern="0" dirty="0">
              <a:latin typeface="+mn-lt"/>
              <a:ea typeface="ＭＳ Ｐゴシック" pitchFamily="-65" charset="-128"/>
              <a:cs typeface="ＭＳ Ｐゴシック" pitchFamily="-65" charset="-128"/>
            </a:endParaRPr>
          </a:p>
          <a:p>
            <a:pPr marL="520700" lvl="1" indent="-177800">
              <a:spcBef>
                <a:spcPct val="20000"/>
              </a:spcBef>
              <a:buClr>
                <a:srgbClr val="DF2630"/>
              </a:buClr>
              <a:buFont typeface="Wingdings" pitchFamily="-65" charset="2"/>
              <a:buNone/>
              <a:defRPr/>
            </a:pPr>
            <a:endParaRPr lang="en-US" sz="2400" kern="0" dirty="0">
              <a:latin typeface="+mn-lt"/>
              <a:ea typeface="ＭＳ Ｐゴシック" pitchFamily="-65" charset="-128"/>
              <a:cs typeface="ＭＳ Ｐゴシック" pitchFamily="-65" charset="-128"/>
            </a:endParaRPr>
          </a:p>
          <a:p>
            <a:pPr marL="520700" lvl="1" indent="-177800">
              <a:spcBef>
                <a:spcPct val="20000"/>
              </a:spcBef>
              <a:buClr>
                <a:srgbClr val="DF2630"/>
              </a:buClr>
              <a:buFont typeface="Wingdings" pitchFamily="-65" charset="2"/>
              <a:buNone/>
              <a:defRPr/>
            </a:pPr>
            <a:endParaRPr lang="en-US" sz="2400" kern="0" dirty="0">
              <a:latin typeface="+mn-lt"/>
              <a:ea typeface="ＭＳ Ｐゴシック" pitchFamily="-65" charset="-128"/>
              <a:cs typeface="ＭＳ Ｐゴシック" pitchFamily="-65" charset="-128"/>
            </a:endParaRPr>
          </a:p>
          <a:p>
            <a:pPr marL="520700" lvl="1" indent="-177800">
              <a:spcBef>
                <a:spcPct val="20000"/>
              </a:spcBef>
              <a:buClr>
                <a:srgbClr val="DF2630"/>
              </a:buClr>
              <a:buFont typeface="Wingdings" pitchFamily="-65" charset="2"/>
              <a:buNone/>
              <a:defRPr/>
            </a:pPr>
            <a:r>
              <a:rPr lang="en-US" sz="2400" kern="0" dirty="0">
                <a:latin typeface="+mn-lt"/>
                <a:ea typeface="ＭＳ Ｐゴシック" pitchFamily="-65" charset="-128"/>
                <a:cs typeface="ＭＳ Ｐゴシック" pitchFamily="-65" charset="-128"/>
              </a:rPr>
              <a:t>Respect </a:t>
            </a:r>
          </a:p>
          <a:p>
            <a:pPr marL="520700" lvl="1" indent="-177800">
              <a:spcBef>
                <a:spcPct val="20000"/>
              </a:spcBef>
              <a:buClr>
                <a:srgbClr val="DF2630"/>
              </a:buClr>
              <a:buFont typeface="Wingdings" pitchFamily="-65" charset="2"/>
              <a:buNone/>
              <a:defRPr/>
            </a:pPr>
            <a:r>
              <a:rPr lang="en-US" sz="2400" kern="0" dirty="0">
                <a:latin typeface="+mn-lt"/>
                <a:ea typeface="ＭＳ Ｐゴシック" pitchFamily="-65" charset="-128"/>
                <a:cs typeface="ＭＳ Ｐゴシック" pitchFamily="-65" charset="-128"/>
              </a:rPr>
              <a:t>Continuous Improvement </a:t>
            </a:r>
          </a:p>
          <a:p>
            <a:pPr marL="520700" lvl="1" indent="-177800">
              <a:spcBef>
                <a:spcPct val="20000"/>
              </a:spcBef>
              <a:buClr>
                <a:srgbClr val="DF2630"/>
              </a:buClr>
              <a:buFont typeface="Wingdings" pitchFamily="-65" charset="2"/>
              <a:buNone/>
              <a:defRPr/>
            </a:pPr>
            <a:r>
              <a:rPr lang="en-US" sz="2400" kern="0" dirty="0">
                <a:latin typeface="+mn-lt"/>
                <a:ea typeface="ＭＳ Ｐゴシック" pitchFamily="-65" charset="-128"/>
                <a:cs typeface="ＭＳ Ｐゴシック" pitchFamily="-65" charset="-128"/>
              </a:rPr>
              <a:t>Sustainability </a:t>
            </a:r>
          </a:p>
          <a:p>
            <a:pPr marL="520700" lvl="1" indent="-177800">
              <a:spcBef>
                <a:spcPct val="20000"/>
              </a:spcBef>
              <a:buClr>
                <a:srgbClr val="DF2630"/>
              </a:buClr>
              <a:buFont typeface="Wingdings" pitchFamily="-65" charset="2"/>
              <a:buNone/>
              <a:defRPr/>
            </a:pPr>
            <a:r>
              <a:rPr lang="en-US" sz="2400" kern="0" dirty="0">
                <a:latin typeface="+mn-lt"/>
                <a:ea typeface="ＭＳ Ｐゴシック" pitchFamily="-65" charset="-128"/>
                <a:cs typeface="ＭＳ Ｐゴシック" pitchFamily="-65" charset="-128"/>
              </a:rPr>
              <a:t>Transparency</a:t>
            </a:r>
          </a:p>
          <a:p>
            <a:pPr marL="177800" indent="-177800" eaLnBrk="0" hangingPunct="0">
              <a:spcBef>
                <a:spcPct val="20000"/>
              </a:spcBef>
              <a:buClr>
                <a:srgbClr val="DF2630"/>
              </a:buClr>
              <a:buSzPct val="115000"/>
              <a:buFont typeface="Wingdings" pitchFamily="-65" charset="2"/>
              <a:buChar char="§"/>
              <a:defRPr/>
            </a:pPr>
            <a:endParaRPr lang="en-US" sz="2400" kern="0" dirty="0">
              <a:latin typeface="+mn-lt"/>
              <a:ea typeface="ＭＳ Ｐゴシック" pitchFamily="-65" charset="-128"/>
              <a:cs typeface="ＭＳ Ｐゴシック" pitchFamily="-65" charset="-128"/>
            </a:endParaRPr>
          </a:p>
        </p:txBody>
      </p:sp>
      <p:sp>
        <p:nvSpPr>
          <p:cNvPr id="7" name="Rectangle 6"/>
          <p:cNvSpPr/>
          <p:nvPr/>
        </p:nvSpPr>
        <p:spPr>
          <a:xfrm>
            <a:off x="1143000" y="1371600"/>
            <a:ext cx="6858000" cy="915988"/>
          </a:xfrm>
          <a:prstGeom prst="rect">
            <a:avLst/>
          </a:prstGeom>
        </p:spPr>
        <p:txBody>
          <a:bodyPr>
            <a:spAutoFit/>
          </a:bodyPr>
          <a:lstStyle/>
          <a:p>
            <a:pPr marL="177800" indent="-177800" algn="ctr">
              <a:spcBef>
                <a:spcPct val="20000"/>
              </a:spcBef>
              <a:buClr>
                <a:srgbClr val="DF2630"/>
              </a:buClr>
              <a:buSzPct val="115000"/>
              <a:buFont typeface="Wingdings" pitchFamily="-65" charset="2"/>
              <a:buNone/>
              <a:defRPr/>
            </a:pPr>
            <a:r>
              <a:rPr lang="en-US" kern="0" dirty="0">
                <a:latin typeface="Verdana" pitchFamily="-65" charset="0"/>
                <a:ea typeface="ＭＳ Ｐゴシック" pitchFamily="-65" charset="-128"/>
                <a:cs typeface="ＭＳ Ｐゴシック" pitchFamily="-65" charset="-128"/>
              </a:rPr>
              <a:t>   The </a:t>
            </a:r>
            <a:r>
              <a:rPr lang="en-US" kern="0" dirty="0">
                <a:latin typeface="Verdana" pitchFamily="-65" charset="0"/>
                <a:ea typeface="ＭＳ Ｐゴシック" pitchFamily="-65" charset="-128"/>
                <a:cs typeface="ＭＳ Ｐゴシック" pitchFamily="-65" charset="-128"/>
              </a:rPr>
              <a:t>development of the</a:t>
            </a:r>
            <a:r>
              <a:rPr lang="en-US" kern="0" dirty="0">
                <a:latin typeface="Verdana" pitchFamily="-65" charset="0"/>
                <a:ea typeface="ＭＳ Ｐゴシック" pitchFamily="-65" charset="-128"/>
                <a:cs typeface="ＭＳ Ｐゴシック" pitchFamily="-65" charset="-128"/>
              </a:rPr>
              <a:t> project, services, new organizational structure, </a:t>
            </a:r>
            <a:r>
              <a:rPr lang="en-US" kern="0" dirty="0">
                <a:latin typeface="Verdana" pitchFamily="-65" charset="0"/>
                <a:ea typeface="ＭＳ Ｐゴシック" pitchFamily="-65" charset="-128"/>
                <a:cs typeface="ＭＳ Ｐゴシック" pitchFamily="-65" charset="-128"/>
              </a:rPr>
              <a:t>and position </a:t>
            </a:r>
            <a:r>
              <a:rPr lang="en-US" kern="0" dirty="0">
                <a:latin typeface="Verdana" pitchFamily="-65" charset="0"/>
                <a:ea typeface="ＭＳ Ｐゴシック" pitchFamily="-65" charset="-128"/>
                <a:cs typeface="ＭＳ Ｐゴシック" pitchFamily="-65" charset="-128"/>
              </a:rPr>
              <a:t>descriptions has been guided by these values:</a:t>
            </a:r>
            <a:endParaRPr lang="en-US" kern="0" dirty="0">
              <a:latin typeface="Verdana" pitchFamily="-65" charset="0"/>
              <a:ea typeface="ＭＳ Ｐゴシック" pitchFamily="-65" charset="-128"/>
              <a:cs typeface="ＭＳ Ｐゴシック" pitchFamily="-65" charset="-128"/>
            </a:endParaRPr>
          </a:p>
        </p:txBody>
      </p:sp>
    </p:spTree>
  </p:cSld>
  <p:clrMapOvr>
    <a:masterClrMapping/>
  </p:clrMapOvr>
  <p:transition spd="med">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4229100" y="457200"/>
            <a:ext cx="4114800" cy="503238"/>
          </a:xfrm>
        </p:spPr>
        <p:txBody>
          <a:bodyPr/>
          <a:lstStyle/>
          <a:p>
            <a:pPr eaLnBrk="1" hangingPunct="1"/>
            <a:r>
              <a:rPr lang="en-US" sz="4000" b="1" smtClean="0">
                <a:effectLst>
                  <a:outerShdw blurRad="38100" dist="38100" dir="2700000" algn="tl">
                    <a:srgbClr val="C0C0C0"/>
                  </a:outerShdw>
                </a:effectLst>
                <a:ea typeface="ＭＳ Ｐゴシック"/>
                <a:cs typeface="ＭＳ Ｐゴシック"/>
              </a:rPr>
              <a:t>Goals</a:t>
            </a:r>
          </a:p>
        </p:txBody>
      </p:sp>
      <p:sp>
        <p:nvSpPr>
          <p:cNvPr id="182274" name="Rectangle 3"/>
          <p:cNvSpPr>
            <a:spLocks noGrp="1" noChangeArrowheads="1"/>
          </p:cNvSpPr>
          <p:nvPr>
            <p:ph type="body" idx="1"/>
          </p:nvPr>
        </p:nvSpPr>
        <p:spPr>
          <a:xfrm>
            <a:off x="685800" y="1600200"/>
            <a:ext cx="8229600" cy="4457700"/>
          </a:xfrm>
        </p:spPr>
        <p:txBody>
          <a:bodyPr/>
          <a:lstStyle/>
          <a:p>
            <a:pPr eaLnBrk="1" hangingPunct="1">
              <a:buFont typeface="Wingdings" pitchFamily="2" charset="2"/>
              <a:buNone/>
            </a:pPr>
            <a:r>
              <a:rPr lang="en-US" sz="1800" smtClean="0">
                <a:ea typeface="ＭＳ Ｐゴシック"/>
                <a:cs typeface="ＭＳ Ｐゴシック"/>
              </a:rPr>
              <a:t>  Build on the tradition of excellence at McGill and support of the goal of becoming the student-centred University by:</a:t>
            </a:r>
          </a:p>
          <a:p>
            <a:pPr eaLnBrk="1" hangingPunct="1">
              <a:buFont typeface="Wingdings" pitchFamily="2" charset="2"/>
              <a:buNone/>
            </a:pPr>
            <a:endParaRPr lang="en-US" sz="1800" smtClean="0">
              <a:ea typeface="ＭＳ Ｐゴシック"/>
              <a:cs typeface="ＭＳ Ｐゴシック"/>
            </a:endParaRPr>
          </a:p>
          <a:p>
            <a:pPr lvl="1" eaLnBrk="1" hangingPunct="1"/>
            <a:r>
              <a:rPr lang="en-US" sz="1800" b="1" smtClean="0">
                <a:ea typeface="ＭＳ Ｐゴシック"/>
              </a:rPr>
              <a:t> Creating a single point of contact </a:t>
            </a:r>
            <a:r>
              <a:rPr lang="en-US" sz="1800" smtClean="0">
                <a:ea typeface="ＭＳ Ｐゴシック"/>
              </a:rPr>
              <a:t>for many administrative support services, making services and information more accessible to students;</a:t>
            </a:r>
          </a:p>
          <a:p>
            <a:pPr lvl="1" eaLnBrk="1" hangingPunct="1"/>
            <a:endParaRPr lang="en-US" sz="1800" smtClean="0">
              <a:ea typeface="ＭＳ Ｐゴシック"/>
            </a:endParaRPr>
          </a:p>
          <a:p>
            <a:pPr lvl="1" eaLnBrk="1" hangingPunct="1"/>
            <a:r>
              <a:rPr lang="en-US" sz="1800" b="1" smtClean="0">
                <a:ea typeface="ＭＳ Ｐゴシック"/>
              </a:rPr>
              <a:t> Transforming the profile of the services </a:t>
            </a:r>
            <a:r>
              <a:rPr lang="en-US" sz="1800" smtClean="0">
                <a:ea typeface="ＭＳ Ｐゴシック"/>
              </a:rPr>
              <a:t>from ‘behind the scenes’ and ‘scattered’ to a cohesive and prominent place in the heart of campus;</a:t>
            </a:r>
          </a:p>
          <a:p>
            <a:pPr lvl="1" eaLnBrk="1" hangingPunct="1"/>
            <a:endParaRPr lang="en-US" sz="1800" smtClean="0">
              <a:ea typeface="ＭＳ Ｐゴシック"/>
            </a:endParaRPr>
          </a:p>
          <a:p>
            <a:pPr lvl="1" eaLnBrk="1" hangingPunct="1"/>
            <a:r>
              <a:rPr lang="en-US" sz="1800" b="1" smtClean="0">
                <a:ea typeface="ＭＳ Ｐゴシック"/>
              </a:rPr>
              <a:t> Providing intensive professional development to our employees </a:t>
            </a:r>
            <a:r>
              <a:rPr lang="en-US" sz="1800" smtClean="0">
                <a:ea typeface="ＭＳ Ｐゴシック"/>
              </a:rPr>
              <a:t>to equip them to provide best in class services to our students;</a:t>
            </a:r>
          </a:p>
          <a:p>
            <a:pPr lvl="1" eaLnBrk="1" hangingPunct="1"/>
            <a:endParaRPr lang="en-US" sz="1800" smtClean="0">
              <a:ea typeface="ＭＳ Ｐゴシック"/>
            </a:endParaRPr>
          </a:p>
          <a:p>
            <a:pPr lvl="1" eaLnBrk="1" hangingPunct="1"/>
            <a:r>
              <a:rPr lang="en-US" sz="1800" b="1" smtClean="0">
                <a:ea typeface="ＭＳ Ｐゴシック"/>
              </a:rPr>
              <a:t> Empowering our employees to make decisions and solve problems</a:t>
            </a:r>
            <a:r>
              <a:rPr lang="en-US" sz="1800" smtClean="0">
                <a:ea typeface="ＭＳ Ｐゴシック"/>
              </a:rPr>
              <a:t> on the front line – the buck stops here.</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9E0"/>
        </a:solidFill>
        <a:effectLst/>
      </p:bgPr>
    </p:bg>
    <p:spTree>
      <p:nvGrpSpPr>
        <p:cNvPr id="1" name=""/>
        <p:cNvGrpSpPr/>
        <p:nvPr/>
      </p:nvGrpSpPr>
      <p:grpSpPr>
        <a:xfrm>
          <a:off x="0" y="0"/>
          <a:ext cx="0" cy="0"/>
          <a:chOff x="0" y="0"/>
          <a:chExt cx="0" cy="0"/>
        </a:xfrm>
      </p:grpSpPr>
      <p:sp>
        <p:nvSpPr>
          <p:cNvPr id="184321" name="Title 1"/>
          <p:cNvSpPr>
            <a:spLocks noGrp="1"/>
          </p:cNvSpPr>
          <p:nvPr>
            <p:ph type="title"/>
          </p:nvPr>
        </p:nvSpPr>
        <p:spPr>
          <a:xfrm>
            <a:off x="457200" y="228600"/>
            <a:ext cx="5143500" cy="503238"/>
          </a:xfrm>
        </p:spPr>
        <p:txBody>
          <a:bodyPr/>
          <a:lstStyle/>
          <a:p>
            <a:r>
              <a:rPr lang="en-US" b="1" smtClean="0">
                <a:effectLst>
                  <a:outerShdw blurRad="38100" dist="38100" dir="2700000" algn="tl">
                    <a:srgbClr val="000000"/>
                  </a:outerShdw>
                </a:effectLst>
                <a:ea typeface="ＭＳ Ｐゴシック"/>
                <a:cs typeface="ＭＳ Ｐゴシック"/>
              </a:rPr>
              <a:t>Leading edge?</a:t>
            </a:r>
          </a:p>
        </p:txBody>
      </p:sp>
      <p:pic>
        <p:nvPicPr>
          <p:cNvPr id="184322" name="Content Placeholder 3" descr="keyboard and mouse pants.jpg"/>
          <p:cNvPicPr>
            <a:picLocks noGrp="1" noChangeAspect="1"/>
          </p:cNvPicPr>
          <p:nvPr>
            <p:ph idx="1"/>
          </p:nvPr>
        </p:nvPicPr>
        <p:blipFill>
          <a:blip r:embed="rId3"/>
          <a:srcRect l="-28145" r="-28145"/>
          <a:stretch>
            <a:fillRect/>
          </a:stretch>
        </p:blipFill>
        <p:spPr>
          <a:xfrm>
            <a:off x="685800" y="1060450"/>
            <a:ext cx="8343900" cy="4989513"/>
          </a:xfrm>
        </p:spPr>
      </p:pic>
      <p:sp>
        <p:nvSpPr>
          <p:cNvPr id="184323" name="TextBox 4"/>
          <p:cNvSpPr txBox="1">
            <a:spLocks noChangeArrowheads="1"/>
          </p:cNvSpPr>
          <p:nvPr/>
        </p:nvSpPr>
        <p:spPr bwMode="auto">
          <a:xfrm>
            <a:off x="2857500" y="6172200"/>
            <a:ext cx="4114800" cy="457200"/>
          </a:xfrm>
          <a:prstGeom prst="rect">
            <a:avLst/>
          </a:prstGeom>
          <a:noFill/>
          <a:ln w="9525">
            <a:noFill/>
            <a:miter lim="800000"/>
            <a:headEnd/>
            <a:tailEnd/>
          </a:ln>
        </p:spPr>
        <p:txBody>
          <a:bodyPr>
            <a:spAutoFit/>
          </a:bodyPr>
          <a:lstStyle/>
          <a:p>
            <a:pPr algn="ctr">
              <a:spcBef>
                <a:spcPct val="20000"/>
              </a:spcBef>
              <a:buClr>
                <a:srgbClr val="DF2630"/>
              </a:buClr>
              <a:buSzPct val="110000"/>
              <a:buFont typeface="Wingdings" pitchFamily="2" charset="2"/>
              <a:buNone/>
            </a:pPr>
            <a:r>
              <a:rPr lang="en-US" sz="2400" b="1"/>
              <a:t>Keyboard pants!</a:t>
            </a:r>
          </a:p>
        </p:txBody>
      </p:sp>
    </p:spTree>
  </p:cSld>
  <p:clrMapOvr>
    <a:masterClrMapping/>
  </p:clrMapOvr>
  <p:transition spd="med">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idx="4294967295"/>
          </p:nvPr>
        </p:nvSpPr>
        <p:spPr>
          <a:xfrm>
            <a:off x="4114800" y="457200"/>
            <a:ext cx="5029200" cy="503238"/>
          </a:xfrm>
        </p:spPr>
        <p:txBody>
          <a:bodyPr lIns="91440" tIns="45720" rIns="91440" bIns="45720" anchor="ctr"/>
          <a:lstStyle/>
          <a:p>
            <a:pPr eaLnBrk="1" hangingPunct="1"/>
            <a:r>
              <a:rPr lang="en-US" sz="2400" b="1" smtClean="0">
                <a:effectLst>
                  <a:outerShdw blurRad="38100" dist="38100" dir="2700000" algn="tl">
                    <a:srgbClr val="C0C0C0"/>
                  </a:outerShdw>
                </a:effectLst>
                <a:ea typeface="ＭＳ Ｐゴシック"/>
                <a:cs typeface="ＭＳ Ｐゴシック"/>
              </a:rPr>
              <a:t>Integrated Services in brief</a:t>
            </a:r>
          </a:p>
        </p:txBody>
      </p:sp>
      <p:sp>
        <p:nvSpPr>
          <p:cNvPr id="185346" name="Rectangle 3"/>
          <p:cNvSpPr>
            <a:spLocks noGrp="1" noChangeArrowheads="1"/>
          </p:cNvSpPr>
          <p:nvPr>
            <p:ph type="body" idx="4294967295"/>
          </p:nvPr>
        </p:nvSpPr>
        <p:spPr>
          <a:xfrm>
            <a:off x="457200" y="1600200"/>
            <a:ext cx="8686800" cy="4525963"/>
          </a:xfrm>
        </p:spPr>
        <p:txBody>
          <a:bodyPr/>
          <a:lstStyle/>
          <a:p>
            <a:pPr marL="342900" indent="-342900" eaLnBrk="1" hangingPunct="1"/>
            <a:r>
              <a:rPr lang="en-US" sz="2800" b="1" smtClean="0">
                <a:ea typeface="ＭＳ Ｐゴシック"/>
                <a:cs typeface="ＭＳ Ｐゴシック"/>
              </a:rPr>
              <a:t>Functions</a:t>
            </a:r>
            <a:r>
              <a:rPr lang="en-US" sz="2800" smtClean="0">
                <a:ea typeface="ＭＳ Ｐゴシック"/>
                <a:cs typeface="ＭＳ Ｐゴシック"/>
              </a:rPr>
              <a:t> – Provide advice and information, Educate, Administer, Refer</a:t>
            </a:r>
            <a:endParaRPr lang="en-US" sz="1000" smtClean="0">
              <a:ea typeface="ＭＳ Ｐゴシック"/>
              <a:cs typeface="ＭＳ Ｐゴシック"/>
            </a:endParaRPr>
          </a:p>
          <a:p>
            <a:pPr marL="342900" indent="-342900" eaLnBrk="1" hangingPunct="1">
              <a:buFont typeface="Wingdings" pitchFamily="2" charset="2"/>
              <a:buNone/>
            </a:pPr>
            <a:endParaRPr lang="en-US" smtClean="0">
              <a:ea typeface="ＭＳ Ｐゴシック"/>
              <a:cs typeface="ＭＳ Ｐゴシック"/>
            </a:endParaRPr>
          </a:p>
          <a:p>
            <a:pPr marL="342900" indent="-342900" eaLnBrk="1" hangingPunct="1"/>
            <a:r>
              <a:rPr lang="en-US" sz="2800" b="1" smtClean="0">
                <a:ea typeface="ＭＳ Ｐゴシック"/>
                <a:cs typeface="ＭＳ Ｐゴシック"/>
              </a:rPr>
              <a:t>Processes </a:t>
            </a:r>
            <a:r>
              <a:rPr lang="en-US" sz="2800" smtClean="0">
                <a:ea typeface="ＭＳ Ｐゴシック"/>
                <a:cs typeface="ＭＳ Ｐゴシック"/>
              </a:rPr>
              <a:t>– Admissions, Awards, Fees, Financial Aid, Registration, Exams, Convocation, Exchange</a:t>
            </a:r>
          </a:p>
          <a:p>
            <a:pPr marL="342900" indent="-342900" eaLnBrk="1" hangingPunct="1">
              <a:buFont typeface="Wingdings" pitchFamily="2" charset="2"/>
              <a:buNone/>
            </a:pPr>
            <a:endParaRPr lang="en-US" smtClean="0">
              <a:ea typeface="ＭＳ Ｐゴシック"/>
              <a:cs typeface="ＭＳ Ｐゴシック"/>
            </a:endParaRPr>
          </a:p>
          <a:p>
            <a:pPr marL="342900" indent="-342900" eaLnBrk="1" hangingPunct="1"/>
            <a:r>
              <a:rPr lang="en-US" sz="2800" b="1" smtClean="0">
                <a:ea typeface="ＭＳ Ｐゴシック"/>
                <a:cs typeface="ＭＳ Ｐゴシック"/>
              </a:rPr>
              <a:t>Media </a:t>
            </a:r>
            <a:r>
              <a:rPr lang="en-US" sz="2800" smtClean="0">
                <a:ea typeface="ＭＳ Ｐゴシック"/>
                <a:cs typeface="ＭＳ Ｐゴシック"/>
              </a:rPr>
              <a:t>-  In Person, Phone, Mail, Fax, Web </a:t>
            </a:r>
          </a:p>
          <a:p>
            <a:pPr marL="342900" indent="-342900" eaLnBrk="1" hangingPunct="1">
              <a:buFont typeface="Wingdings" pitchFamily="2" charset="2"/>
              <a:buNone/>
            </a:pPr>
            <a:endParaRPr lang="en-US" smtClean="0">
              <a:ea typeface="ＭＳ Ｐゴシック"/>
              <a:cs typeface="ＭＳ Ｐゴシック"/>
            </a:endParaRPr>
          </a:p>
          <a:p>
            <a:pPr marL="342900" indent="-342900" eaLnBrk="1" hangingPunct="1"/>
            <a:r>
              <a:rPr lang="en-US" sz="2800" b="1" smtClean="0">
                <a:ea typeface="ＭＳ Ｐゴシック"/>
                <a:cs typeface="ＭＳ Ｐゴシック"/>
              </a:rPr>
              <a:t>Space </a:t>
            </a:r>
            <a:r>
              <a:rPr lang="en-US" sz="2800" smtClean="0">
                <a:ea typeface="ＭＳ Ｐゴシック"/>
                <a:cs typeface="ＭＳ Ｐゴシック"/>
              </a:rPr>
              <a:t>- McLennan: Welcome Centre and integrated services centre</a:t>
            </a:r>
          </a:p>
        </p:txBody>
      </p:sp>
    </p:spTree>
  </p:cSld>
  <p:clrMapOvr>
    <a:masterClrMapping/>
  </p:clrMapOvr>
  <p:transition spd="med">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7393" name="TextBox 1"/>
          <p:cNvSpPr txBox="1">
            <a:spLocks noChangeArrowheads="1"/>
          </p:cNvSpPr>
          <p:nvPr/>
        </p:nvSpPr>
        <p:spPr bwMode="auto">
          <a:xfrm>
            <a:off x="4343400" y="342900"/>
            <a:ext cx="4800600" cy="641350"/>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3600" b="1">
                <a:solidFill>
                  <a:srgbClr val="DF2630"/>
                </a:solidFill>
                <a:effectLst>
                  <a:outerShdw blurRad="38100" dist="38100" dir="2700000" algn="tl">
                    <a:srgbClr val="C0C0C0"/>
                  </a:outerShdw>
                </a:effectLst>
              </a:rPr>
              <a:t>Fun Question #1</a:t>
            </a:r>
          </a:p>
        </p:txBody>
      </p:sp>
      <p:sp>
        <p:nvSpPr>
          <p:cNvPr id="187394" name="TextBox 2"/>
          <p:cNvSpPr txBox="1">
            <a:spLocks noChangeArrowheads="1"/>
          </p:cNvSpPr>
          <p:nvPr/>
        </p:nvSpPr>
        <p:spPr bwMode="auto">
          <a:xfrm>
            <a:off x="457200" y="1143000"/>
            <a:ext cx="8686800" cy="1908175"/>
          </a:xfrm>
          <a:prstGeom prst="rect">
            <a:avLst/>
          </a:prstGeom>
          <a:noFill/>
          <a:ln w="9525">
            <a:noFill/>
            <a:miter lim="800000"/>
            <a:headEnd/>
            <a:tailEnd/>
          </a:ln>
        </p:spPr>
        <p:txBody>
          <a:bodyPr>
            <a:spAutoFit/>
          </a:bodyPr>
          <a:lstStyle/>
          <a:p>
            <a:pPr>
              <a:spcBef>
                <a:spcPct val="20000"/>
              </a:spcBef>
              <a:buClr>
                <a:srgbClr val="DF2630"/>
              </a:buClr>
              <a:buSzPct val="110000"/>
              <a:buFont typeface="Wingdings" pitchFamily="2" charset="2"/>
              <a:buNone/>
            </a:pPr>
            <a:r>
              <a:rPr lang="en-US" sz="2000"/>
              <a:t>Name 2 of the values that are guiding the Integrated Services project:</a:t>
            </a:r>
          </a:p>
          <a:p>
            <a:pPr>
              <a:spcBef>
                <a:spcPct val="20000"/>
              </a:spcBef>
              <a:buClr>
                <a:srgbClr val="DF2630"/>
              </a:buClr>
              <a:buSzPct val="110000"/>
              <a:buFont typeface="Wingdings" pitchFamily="2" charset="2"/>
              <a:buNone/>
            </a:pPr>
            <a:endParaRPr lang="en-US" sz="1400" b="1" u="sng"/>
          </a:p>
          <a:p>
            <a:pPr>
              <a:spcBef>
                <a:spcPct val="20000"/>
              </a:spcBef>
              <a:buClr>
                <a:srgbClr val="DF2630"/>
              </a:buClr>
              <a:buSzPct val="110000"/>
              <a:buFont typeface="Wingdings" pitchFamily="2" charset="2"/>
              <a:buNone/>
            </a:pPr>
            <a:r>
              <a:rPr lang="en-US" b="1" i="1" u="sng"/>
              <a:t>Possible responses</a:t>
            </a:r>
            <a:r>
              <a:rPr lang="en-US"/>
              <a:t>:</a:t>
            </a:r>
          </a:p>
          <a:p>
            <a:pPr>
              <a:spcBef>
                <a:spcPct val="20000"/>
              </a:spcBef>
              <a:buClr>
                <a:srgbClr val="DF2630"/>
              </a:buClr>
              <a:buSzPct val="110000"/>
              <a:buFont typeface="Wingdings" pitchFamily="2" charset="2"/>
              <a:buNone/>
            </a:pPr>
            <a:endParaRPr lang="en-US" sz="1000"/>
          </a:p>
          <a:p>
            <a:pPr>
              <a:spcBef>
                <a:spcPct val="20000"/>
              </a:spcBef>
              <a:buClr>
                <a:srgbClr val="DF2630"/>
              </a:buClr>
              <a:buSzPct val="110000"/>
              <a:buFont typeface="Wingdings" pitchFamily="2" charset="2"/>
              <a:buNone/>
            </a:pPr>
            <a:endParaRPr lang="en-US" sz="2400"/>
          </a:p>
        </p:txBody>
      </p:sp>
      <p:sp>
        <p:nvSpPr>
          <p:cNvPr id="4" name="TextBox 3"/>
          <p:cNvSpPr txBox="1">
            <a:spLocks noChangeArrowheads="1"/>
          </p:cNvSpPr>
          <p:nvPr/>
        </p:nvSpPr>
        <p:spPr bwMode="auto">
          <a:xfrm>
            <a:off x="571500" y="2743200"/>
            <a:ext cx="8343900" cy="3273425"/>
          </a:xfrm>
          <a:prstGeom prst="rect">
            <a:avLst/>
          </a:prstGeom>
          <a:noFill/>
          <a:ln w="28575">
            <a:solidFill>
              <a:srgbClr val="DF2630"/>
            </a:solidFill>
            <a:miter lim="800000"/>
            <a:headEnd/>
            <a:tailEnd/>
          </a:ln>
        </p:spPr>
        <p:txBody>
          <a:bodyPr>
            <a:spAutoFit/>
          </a:bodyPr>
          <a:lstStyle/>
          <a:p>
            <a:pPr marL="520700" lvl="1" indent="-177800">
              <a:spcBef>
                <a:spcPct val="20000"/>
              </a:spcBef>
              <a:buClr>
                <a:srgbClr val="DF2630"/>
              </a:buClr>
              <a:buFont typeface="Wingdings" pitchFamily="2" charset="2"/>
              <a:buNone/>
            </a:pPr>
            <a:endParaRPr lang="en-US" sz="1000"/>
          </a:p>
          <a:p>
            <a:pPr marL="520700" lvl="1" indent="-177800" algn="ctr">
              <a:spcBef>
                <a:spcPct val="20000"/>
              </a:spcBef>
              <a:buClr>
                <a:srgbClr val="DF2630"/>
              </a:buClr>
              <a:buFont typeface="Wingdings" pitchFamily="2" charset="2"/>
              <a:buNone/>
            </a:pPr>
            <a:r>
              <a:rPr lang="en-US" sz="2800"/>
              <a:t>Integrity       Accountability       Equity</a:t>
            </a:r>
          </a:p>
          <a:p>
            <a:pPr marL="520700" lvl="1" indent="-177800" algn="ctr">
              <a:spcBef>
                <a:spcPct val="20000"/>
              </a:spcBef>
              <a:buClr>
                <a:srgbClr val="DF2630"/>
              </a:buClr>
              <a:buFont typeface="Wingdings" pitchFamily="2" charset="2"/>
              <a:buNone/>
            </a:pPr>
            <a:endParaRPr lang="en-US" sz="1400"/>
          </a:p>
          <a:p>
            <a:pPr marL="520700" lvl="1" indent="-177800" algn="ctr">
              <a:spcBef>
                <a:spcPct val="20000"/>
              </a:spcBef>
              <a:buClr>
                <a:srgbClr val="DF2630"/>
              </a:buClr>
              <a:buFont typeface="Wingdings" pitchFamily="2" charset="2"/>
              <a:buNone/>
            </a:pPr>
            <a:r>
              <a:rPr lang="en-US" sz="2800"/>
              <a:t>Caring       Diversity       Respect</a:t>
            </a:r>
          </a:p>
          <a:p>
            <a:pPr marL="520700" lvl="1" indent="-177800" algn="ctr">
              <a:spcBef>
                <a:spcPct val="20000"/>
              </a:spcBef>
              <a:buClr>
                <a:srgbClr val="DF2630"/>
              </a:buClr>
              <a:buFont typeface="Wingdings" pitchFamily="2" charset="2"/>
              <a:buNone/>
            </a:pPr>
            <a:endParaRPr lang="en-US" sz="1400"/>
          </a:p>
          <a:p>
            <a:pPr marL="520700" lvl="1" indent="-177800" algn="ctr">
              <a:spcBef>
                <a:spcPct val="20000"/>
              </a:spcBef>
              <a:buClr>
                <a:srgbClr val="DF2630"/>
              </a:buClr>
              <a:buFont typeface="Wingdings" pitchFamily="2" charset="2"/>
              <a:buNone/>
            </a:pPr>
            <a:r>
              <a:rPr lang="en-US" sz="2800"/>
              <a:t>Continuous Improvement </a:t>
            </a:r>
          </a:p>
          <a:p>
            <a:pPr marL="520700" lvl="1" indent="-177800" algn="ctr">
              <a:spcBef>
                <a:spcPct val="20000"/>
              </a:spcBef>
              <a:buClr>
                <a:srgbClr val="DF2630"/>
              </a:buClr>
              <a:buFont typeface="Wingdings" pitchFamily="2" charset="2"/>
              <a:buNone/>
            </a:pPr>
            <a:endParaRPr lang="en-US" sz="1400"/>
          </a:p>
          <a:p>
            <a:pPr marL="520700" lvl="1" indent="-177800" algn="ctr">
              <a:spcBef>
                <a:spcPct val="20000"/>
              </a:spcBef>
              <a:buClr>
                <a:srgbClr val="DF2630"/>
              </a:buClr>
              <a:buFont typeface="Wingdings" pitchFamily="2" charset="2"/>
              <a:buNone/>
            </a:pPr>
            <a:r>
              <a:rPr lang="en-US" sz="2800"/>
              <a:t>Sustainability       Transparency</a:t>
            </a:r>
          </a:p>
          <a:p>
            <a:pPr marL="520700" lvl="1" indent="-177800" algn="ctr">
              <a:spcBef>
                <a:spcPct val="20000"/>
              </a:spcBef>
              <a:buClr>
                <a:srgbClr val="DF2630"/>
              </a:buClr>
              <a:buFont typeface="Wingdings" pitchFamily="2" charset="2"/>
              <a:buNone/>
            </a:pPr>
            <a:endParaRPr lang="en-US" sz="1000"/>
          </a:p>
        </p:txBody>
      </p:sp>
    </p:spTree>
  </p:cSld>
  <p:clrMapOvr>
    <a:masterClrMapping/>
  </p:clrMapOvr>
  <p:transition spd="med">
    <p:blinds/>
  </p:transition>
</p:sld>
</file>

<file path=ppt/theme/theme1.xml><?xml version="1.0" encoding="utf-8"?>
<a:theme xmlns:a="http://schemas.openxmlformats.org/drawingml/2006/main" name="Service Roundtabl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Custom Design">
  <a:themeElements>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ustom Design">
  <a:themeElements>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Custom Design">
  <a:themeElements>
    <a:clrScheme name="1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Custom Design">
  <a:themeElements>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69863" marR="0" indent="-169863" algn="l" defTabSz="914400" rtl="0" eaLnBrk="1" fontAlgn="base" latinLnBrk="0" hangingPunct="1">
          <a:lnSpc>
            <a:spcPct val="100000"/>
          </a:lnSpc>
          <a:spcBef>
            <a:spcPct val="20000"/>
          </a:spcBef>
          <a:spcAft>
            <a:spcPct val="0"/>
          </a:spcAft>
          <a:buClr>
            <a:srgbClr val="DF2630"/>
          </a:buClr>
          <a:buSzPct val="110000"/>
          <a:buFont typeface="Wingdings" pitchFamily="2" charset="2"/>
          <a:buChar char="§"/>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5456</TotalTime>
  <Words>1204</Words>
  <Application>Microsoft PowerPoint</Application>
  <PresentationFormat>On-screen Show (4:3)</PresentationFormat>
  <Paragraphs>217</Paragraphs>
  <Slides>29</Slides>
  <Notes>29</Notes>
  <HiddenSlides>4</HiddenSlides>
  <MMClips>0</MMClips>
  <ScaleCrop>false</ScaleCrop>
  <HeadingPairs>
    <vt:vector size="6" baseType="variant">
      <vt:variant>
        <vt:lpstr>Fonts Used</vt:lpstr>
      </vt:variant>
      <vt:variant>
        <vt:i4>5</vt:i4>
      </vt:variant>
      <vt:variant>
        <vt:lpstr>Design Template</vt:lpstr>
      </vt:variant>
      <vt:variant>
        <vt:i4>14</vt:i4>
      </vt:variant>
      <vt:variant>
        <vt:lpstr>Slide Titles</vt:lpstr>
      </vt:variant>
      <vt:variant>
        <vt:i4>29</vt:i4>
      </vt:variant>
    </vt:vector>
  </HeadingPairs>
  <TitlesOfParts>
    <vt:vector size="48" baseType="lpstr">
      <vt:lpstr>Verdana</vt:lpstr>
      <vt:lpstr>ＭＳ Ｐゴシック</vt:lpstr>
      <vt:lpstr>Wingdings</vt:lpstr>
      <vt:lpstr>Arial</vt:lpstr>
      <vt:lpstr>Ravie</vt:lpstr>
      <vt:lpstr>Service Roundtable</vt:lpstr>
      <vt:lpstr>14_Custom Design</vt:lpstr>
      <vt:lpstr>2_Custom Design</vt:lpstr>
      <vt:lpstr>1_Custom Design</vt:lpstr>
      <vt:lpstr>8_Custom Design</vt:lpstr>
      <vt:lpstr>4_Custom Design</vt:lpstr>
      <vt:lpstr>7_Custom Design</vt:lpstr>
      <vt:lpstr>13_Custom Design</vt:lpstr>
      <vt:lpstr>6_Custom Design</vt:lpstr>
      <vt:lpstr>12_Custom Design</vt:lpstr>
      <vt:lpstr>3_Custom Design</vt:lpstr>
      <vt:lpstr>9_Custom Design</vt:lpstr>
      <vt:lpstr>10_Custom Design</vt:lpstr>
      <vt:lpstr>11_Custom Design</vt:lpstr>
      <vt:lpstr>Integrated Services Project  Spotlight on Service  March 27th, 2009.  </vt:lpstr>
      <vt:lpstr>Slide 2</vt:lpstr>
      <vt:lpstr>McGill University Introduction and Molson Hall </vt:lpstr>
      <vt:lpstr>Slide 4</vt:lpstr>
      <vt:lpstr>SLL Values</vt:lpstr>
      <vt:lpstr>Goals</vt:lpstr>
      <vt:lpstr>Leading edge?</vt:lpstr>
      <vt:lpstr>Integrated Services in brief</vt:lpstr>
      <vt:lpstr>Slide 9</vt:lpstr>
      <vt:lpstr>3 Distinct Areas</vt:lpstr>
      <vt:lpstr>Services to be Integrated</vt:lpstr>
      <vt:lpstr>Space</vt:lpstr>
      <vt:lpstr>Fun Question #2</vt:lpstr>
      <vt:lpstr>Slide 14</vt:lpstr>
      <vt:lpstr>Slide 15</vt:lpstr>
      <vt:lpstr>Inspiration</vt:lpstr>
      <vt:lpstr>Service Point</vt:lpstr>
      <vt:lpstr>Welcome Centre</vt:lpstr>
      <vt:lpstr>Fun Question #3 </vt:lpstr>
      <vt:lpstr>Logo Contest</vt:lpstr>
      <vt:lpstr>Slide 21</vt:lpstr>
      <vt:lpstr>Slide 22</vt:lpstr>
      <vt:lpstr>Slide 23</vt:lpstr>
      <vt:lpstr>Slide 24</vt:lpstr>
      <vt:lpstr>Slide 25</vt:lpstr>
      <vt:lpstr>Questions?</vt:lpstr>
      <vt:lpstr>Slide 27</vt:lpstr>
      <vt:lpstr>Slide 28</vt:lpstr>
      <vt:lpstr>Slide 29</vt:lpstr>
    </vt:vector>
  </TitlesOfParts>
  <Company> McGill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mariom</dc:creator>
  <cp:lastModifiedBy>nlessa2</cp:lastModifiedBy>
  <cp:revision>513</cp:revision>
  <dcterms:created xsi:type="dcterms:W3CDTF">2009-03-23T00:14:39Z</dcterms:created>
  <dcterms:modified xsi:type="dcterms:W3CDTF">2009-03-26T17:51:37Z</dcterms:modified>
</cp:coreProperties>
</file>