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57" r:id="rId3"/>
    <p:sldId id="270" r:id="rId4"/>
    <p:sldId id="267" r:id="rId5"/>
    <p:sldId id="260" r:id="rId6"/>
    <p:sldId id="261" r:id="rId7"/>
    <p:sldId id="262" r:id="rId8"/>
    <p:sldId id="26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5" autoAdjust="0"/>
    <p:restoredTop sz="89785" autoAdjust="0"/>
  </p:normalViewPr>
  <p:slideViewPr>
    <p:cSldViewPr snapToGrid="0">
      <p:cViewPr varScale="1">
        <p:scale>
          <a:sx n="65" d="100"/>
          <a:sy n="65" d="100"/>
        </p:scale>
        <p:origin x="-8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97673-836D-4D5C-8517-28D94DF4473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0C53960-41BB-4F3B-AE79-10F6C71B02FC}">
      <dgm:prSet phldrT="[Text]"/>
      <dgm:spPr/>
      <dgm:t>
        <a:bodyPr/>
        <a:lstStyle/>
        <a:p>
          <a:r>
            <a:rPr lang="en-US" b="1" dirty="0" smtClean="0">
              <a:latin typeface="Garamond" panose="02020404030301010803" pitchFamily="18" charset="0"/>
            </a:rPr>
            <a:t>Regulation 216/2008</a:t>
          </a:r>
          <a:endParaRPr lang="en-US" b="1" dirty="0">
            <a:latin typeface="Garamond" panose="02020404030301010803" pitchFamily="18" charset="0"/>
          </a:endParaRPr>
        </a:p>
      </dgm:t>
    </dgm:pt>
    <dgm:pt modelId="{98B97343-2E38-4366-B5D9-33355D37EA52}" type="parTrans" cxnId="{08C3BCD2-82F5-403D-A8A0-BE61E0B0756E}">
      <dgm:prSet/>
      <dgm:spPr/>
      <dgm:t>
        <a:bodyPr/>
        <a:lstStyle/>
        <a:p>
          <a:endParaRPr lang="en-US"/>
        </a:p>
      </dgm:t>
    </dgm:pt>
    <dgm:pt modelId="{5BCFC5E4-5413-4020-A232-8AAEA6BA7B0B}" type="sibTrans" cxnId="{08C3BCD2-82F5-403D-A8A0-BE61E0B0756E}">
      <dgm:prSet/>
      <dgm:spPr/>
      <dgm:t>
        <a:bodyPr/>
        <a:lstStyle/>
        <a:p>
          <a:endParaRPr lang="en-US"/>
        </a:p>
      </dgm:t>
    </dgm:pt>
    <dgm:pt modelId="{EECFBE02-B341-4C09-B3AD-BFE588EC4C12}">
      <dgm:prSet phldrT="[Text]" custT="1"/>
      <dgm:spPr/>
      <dgm:t>
        <a:bodyPr/>
        <a:lstStyle/>
        <a:p>
          <a:r>
            <a:rPr lang="en-US" sz="1200" dirty="0" smtClean="0">
              <a:latin typeface="Garamond" panose="02020404030301010803" pitchFamily="18" charset="0"/>
            </a:rPr>
            <a:t>- The EU legislation that is currently in effect </a:t>
          </a:r>
        </a:p>
        <a:p>
          <a:r>
            <a:rPr lang="en-US" sz="1200" dirty="0" smtClean="0">
              <a:latin typeface="Garamond" panose="02020404030301010803" pitchFamily="18" charset="0"/>
            </a:rPr>
            <a:t>- Covers only the drones with a Maximum Take-Off Weight of &gt;150 kg, </a:t>
          </a:r>
        </a:p>
        <a:p>
          <a:r>
            <a:rPr lang="en-US" sz="1200" dirty="0" smtClean="0">
              <a:latin typeface="Garamond" panose="02020404030301010803" pitchFamily="18" charset="0"/>
            </a:rPr>
            <a:t>- Not being used for military, customs, police, fire-fighting, search and rescue or experimental work.</a:t>
          </a:r>
          <a:endParaRPr lang="en-US" sz="1200" dirty="0">
            <a:latin typeface="Garamond" panose="02020404030301010803" pitchFamily="18" charset="0"/>
          </a:endParaRPr>
        </a:p>
      </dgm:t>
    </dgm:pt>
    <dgm:pt modelId="{F5D63C7F-6DA5-456D-952F-C062E5DC9168}" type="parTrans" cxnId="{6F271498-9549-4E70-8B94-57B76A4B648D}">
      <dgm:prSet/>
      <dgm:spPr/>
      <dgm:t>
        <a:bodyPr/>
        <a:lstStyle/>
        <a:p>
          <a:endParaRPr lang="en-US"/>
        </a:p>
      </dgm:t>
    </dgm:pt>
    <dgm:pt modelId="{0A034BC1-6C5F-49B8-A254-488B3D6AA7A2}" type="sibTrans" cxnId="{6F271498-9549-4E70-8B94-57B76A4B648D}">
      <dgm:prSet/>
      <dgm:spPr/>
      <dgm:t>
        <a:bodyPr/>
        <a:lstStyle/>
        <a:p>
          <a:endParaRPr lang="en-US"/>
        </a:p>
      </dgm:t>
    </dgm:pt>
    <dgm:pt modelId="{A4EC3636-34B7-4C5F-A072-3AFC8FF6D932}">
      <dgm:prSet phldrT="[Text]"/>
      <dgm:spPr/>
      <dgm:t>
        <a:bodyPr/>
        <a:lstStyle/>
        <a:p>
          <a:r>
            <a:rPr lang="en-US" b="1" dirty="0" smtClean="0">
              <a:latin typeface="Garamond" panose="02020404030301010803" pitchFamily="18" charset="0"/>
            </a:rPr>
            <a:t>Riga Declarations </a:t>
          </a:r>
          <a:endParaRPr lang="en-US" b="1" dirty="0">
            <a:latin typeface="Garamond" panose="02020404030301010803" pitchFamily="18" charset="0"/>
          </a:endParaRPr>
        </a:p>
      </dgm:t>
    </dgm:pt>
    <dgm:pt modelId="{1DDAD21B-CC32-46B2-B15C-5D8FE32FE221}" type="parTrans" cxnId="{8C187EA2-4BA3-4352-B8DB-B3511CA553E8}">
      <dgm:prSet/>
      <dgm:spPr/>
      <dgm:t>
        <a:bodyPr/>
        <a:lstStyle/>
        <a:p>
          <a:endParaRPr lang="en-US"/>
        </a:p>
      </dgm:t>
    </dgm:pt>
    <dgm:pt modelId="{F78A6B68-BEFA-4753-9505-51DBE80E891D}" type="sibTrans" cxnId="{8C187EA2-4BA3-4352-B8DB-B3511CA553E8}">
      <dgm:prSet/>
      <dgm:spPr/>
      <dgm:t>
        <a:bodyPr/>
        <a:lstStyle/>
        <a:p>
          <a:endParaRPr lang="en-US"/>
        </a:p>
      </dgm:t>
    </dgm:pt>
    <dgm:pt modelId="{0C3E83ED-5D21-4D26-962C-0FB5BEB129E7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- Efforts to ensure safe and sustainable emergence of drone services</a:t>
          </a:r>
          <a:endParaRPr lang="en-US" i="0" dirty="0" smtClean="0">
            <a:effectLst/>
            <a:latin typeface="Garamond" panose="02020404030301010803" pitchFamily="18" charset="0"/>
          </a:endParaRPr>
        </a:p>
        <a:p>
          <a:r>
            <a:rPr lang="en-US" i="0" dirty="0" smtClean="0">
              <a:effectLst/>
              <a:latin typeface="Garamond" panose="02020404030301010803" pitchFamily="18" charset="0"/>
            </a:rPr>
            <a:t>- Focus on the risk of operation</a:t>
          </a:r>
        </a:p>
        <a:p>
          <a:r>
            <a:rPr lang="en-US" u="sng" dirty="0" smtClean="0">
              <a:latin typeface="Garamond" panose="02020404030301010803" pitchFamily="18" charset="0"/>
            </a:rPr>
            <a:t>3 Basic Criteria:</a:t>
          </a:r>
          <a:endParaRPr lang="en-US" u="sng" dirty="0">
            <a:latin typeface="Garamond" panose="02020404030301010803" pitchFamily="18" charset="0"/>
          </a:endParaRPr>
        </a:p>
      </dgm:t>
    </dgm:pt>
    <dgm:pt modelId="{FCE6EEA2-56D3-4285-AB24-D5BE7A01F1C2}" type="parTrans" cxnId="{6374AEA2-EE3B-4FE8-9FD1-5DF62A3C5EA9}">
      <dgm:prSet/>
      <dgm:spPr/>
      <dgm:t>
        <a:bodyPr/>
        <a:lstStyle/>
        <a:p>
          <a:endParaRPr lang="en-US"/>
        </a:p>
      </dgm:t>
    </dgm:pt>
    <dgm:pt modelId="{1C441DFA-0BEC-4DD6-8DDB-99732CE860F1}" type="sibTrans" cxnId="{6374AEA2-EE3B-4FE8-9FD1-5DF62A3C5EA9}">
      <dgm:prSet/>
      <dgm:spPr/>
      <dgm:t>
        <a:bodyPr/>
        <a:lstStyle/>
        <a:p>
          <a:endParaRPr lang="en-US"/>
        </a:p>
      </dgm:t>
    </dgm:pt>
    <dgm:pt modelId="{366A3F78-4238-44AF-8956-3DFB9DC7C1AA}">
      <dgm:prSet phldrT="[Text]"/>
      <dgm:spPr/>
      <dgm:t>
        <a:bodyPr/>
        <a:lstStyle/>
        <a:p>
          <a:r>
            <a:rPr lang="en-US" b="1" dirty="0" smtClean="0">
              <a:latin typeface="Garamond" panose="02020404030301010803" pitchFamily="18" charset="0"/>
            </a:rPr>
            <a:t>EASA Prototype UAV Regulation</a:t>
          </a:r>
          <a:endParaRPr lang="en-US" dirty="0">
            <a:latin typeface="Garamond" panose="02020404030301010803" pitchFamily="18" charset="0"/>
          </a:endParaRPr>
        </a:p>
      </dgm:t>
    </dgm:pt>
    <dgm:pt modelId="{AA7B27E0-CF08-4957-AE5B-D4D579BADBFE}" type="parTrans" cxnId="{8745DA7E-F601-4873-999C-8338FBDBC275}">
      <dgm:prSet/>
      <dgm:spPr/>
      <dgm:t>
        <a:bodyPr/>
        <a:lstStyle/>
        <a:p>
          <a:endParaRPr lang="en-US"/>
        </a:p>
      </dgm:t>
    </dgm:pt>
    <dgm:pt modelId="{5C71FD6C-161E-44B9-BB19-C12F2FCF3BE6}" type="sibTrans" cxnId="{8745DA7E-F601-4873-999C-8338FBDBC275}">
      <dgm:prSet/>
      <dgm:spPr/>
      <dgm:t>
        <a:bodyPr/>
        <a:lstStyle/>
        <a:p>
          <a:endParaRPr lang="en-US"/>
        </a:p>
      </dgm:t>
    </dgm:pt>
    <dgm:pt modelId="{01363564-CE09-4844-8368-725F73264A31}">
      <dgm:prSet phldrT="[Text]"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- The Proposal  disregards the weight limit of 150kg. </a:t>
          </a:r>
        </a:p>
        <a:p>
          <a:r>
            <a:rPr lang="en-US" dirty="0" smtClean="0">
              <a:latin typeface="Garamond" panose="02020404030301010803" pitchFamily="18" charset="0"/>
            </a:rPr>
            <a:t>- Proposes a uniform structure</a:t>
          </a:r>
        </a:p>
        <a:p>
          <a:r>
            <a:rPr lang="en-US" dirty="0" err="1" smtClean="0">
              <a:latin typeface="Garamond" panose="02020404030301010803" pitchFamily="18" charset="0"/>
            </a:rPr>
            <a:t>i</a:t>
          </a:r>
          <a:r>
            <a:rPr lang="en-US" dirty="0" smtClean="0">
              <a:latin typeface="Garamond" panose="02020404030301010803" pitchFamily="18" charset="0"/>
            </a:rPr>
            <a:t>. Open Category</a:t>
          </a:r>
        </a:p>
        <a:p>
          <a:r>
            <a:rPr lang="en-US" dirty="0" smtClean="0">
              <a:latin typeface="Garamond" panose="02020404030301010803" pitchFamily="18" charset="0"/>
            </a:rPr>
            <a:t>ii. Specific Category</a:t>
          </a:r>
        </a:p>
        <a:p>
          <a:r>
            <a:rPr lang="en-US" dirty="0" smtClean="0">
              <a:latin typeface="Garamond" panose="02020404030301010803" pitchFamily="18" charset="0"/>
            </a:rPr>
            <a:t>iii. Certified Category</a:t>
          </a:r>
        </a:p>
      </dgm:t>
    </dgm:pt>
    <dgm:pt modelId="{E12E7930-4B2A-4D24-8BDC-1376B4796C7E}" type="parTrans" cxnId="{31EF67D9-B872-4578-A1DD-06C636403976}">
      <dgm:prSet/>
      <dgm:spPr/>
      <dgm:t>
        <a:bodyPr/>
        <a:lstStyle/>
        <a:p>
          <a:endParaRPr lang="en-US"/>
        </a:p>
      </dgm:t>
    </dgm:pt>
    <dgm:pt modelId="{35981EC5-F6F2-49AC-BF5C-2B5AEB28AA6B}" type="sibTrans" cxnId="{31EF67D9-B872-4578-A1DD-06C636403976}">
      <dgm:prSet/>
      <dgm:spPr/>
      <dgm:t>
        <a:bodyPr/>
        <a:lstStyle/>
        <a:p>
          <a:endParaRPr lang="en-US"/>
        </a:p>
      </dgm:t>
    </dgm:pt>
    <dgm:pt modelId="{AFEACB69-CCB8-48B2-A577-FC03944FC623}">
      <dgm:prSet/>
      <dgm:spPr/>
      <dgm:t>
        <a:bodyPr/>
        <a:lstStyle/>
        <a:p>
          <a:endParaRPr lang="en-US" sz="1400" dirty="0"/>
        </a:p>
      </dgm:t>
    </dgm:pt>
    <dgm:pt modelId="{532CB84A-6007-4A17-860B-1B30876DE460}" type="parTrans" cxnId="{60F66721-C047-4641-A8A0-F8EB360F837B}">
      <dgm:prSet/>
      <dgm:spPr/>
      <dgm:t>
        <a:bodyPr/>
        <a:lstStyle/>
        <a:p>
          <a:endParaRPr lang="en-US"/>
        </a:p>
      </dgm:t>
    </dgm:pt>
    <dgm:pt modelId="{C33CA786-0EB0-4C10-8CEC-3A1E13F9F65C}" type="sibTrans" cxnId="{60F66721-C047-4641-A8A0-F8EB360F837B}">
      <dgm:prSet/>
      <dgm:spPr/>
      <dgm:t>
        <a:bodyPr/>
        <a:lstStyle/>
        <a:p>
          <a:endParaRPr lang="en-US"/>
        </a:p>
      </dgm:t>
    </dgm:pt>
    <dgm:pt modelId="{306AE4C5-DB72-43C7-B869-ED642FCE4138}">
      <dgm:prSet/>
      <dgm:spPr/>
      <dgm:t>
        <a:bodyPr/>
        <a:lstStyle/>
        <a:p>
          <a:endParaRPr lang="en-US" sz="1400" dirty="0"/>
        </a:p>
      </dgm:t>
    </dgm:pt>
    <dgm:pt modelId="{161E72F1-582B-47FB-BECB-92AF53770ADA}" type="parTrans" cxnId="{B9ACB47F-6331-41B7-BF6C-C8A7D5699F2C}">
      <dgm:prSet/>
      <dgm:spPr/>
      <dgm:t>
        <a:bodyPr/>
        <a:lstStyle/>
        <a:p>
          <a:endParaRPr lang="en-US"/>
        </a:p>
      </dgm:t>
    </dgm:pt>
    <dgm:pt modelId="{3B606299-1A6C-4157-A896-4F327AB0348D}" type="sibTrans" cxnId="{B9ACB47F-6331-41B7-BF6C-C8A7D5699F2C}">
      <dgm:prSet/>
      <dgm:spPr/>
      <dgm:t>
        <a:bodyPr/>
        <a:lstStyle/>
        <a:p>
          <a:endParaRPr lang="en-US"/>
        </a:p>
      </dgm:t>
    </dgm:pt>
    <dgm:pt modelId="{6233626C-AAF3-4799-BFF1-F17AF28E9D3B}">
      <dgm:prSet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1. A well designed regulatory framework</a:t>
          </a:r>
        </a:p>
      </dgm:t>
    </dgm:pt>
    <dgm:pt modelId="{4E0C81D2-8AEA-4B34-8468-7D7F8A779652}" type="parTrans" cxnId="{F14411F7-4B6D-4062-A973-FAF37AC84A85}">
      <dgm:prSet/>
      <dgm:spPr/>
      <dgm:t>
        <a:bodyPr/>
        <a:lstStyle/>
        <a:p>
          <a:endParaRPr lang="en-US"/>
        </a:p>
      </dgm:t>
    </dgm:pt>
    <dgm:pt modelId="{93292E4A-892D-46D1-A8BE-A03A45B38B45}" type="sibTrans" cxnId="{F14411F7-4B6D-4062-A973-FAF37AC84A85}">
      <dgm:prSet/>
      <dgm:spPr/>
      <dgm:t>
        <a:bodyPr/>
        <a:lstStyle/>
        <a:p>
          <a:endParaRPr lang="en-US"/>
        </a:p>
      </dgm:t>
    </dgm:pt>
    <dgm:pt modelId="{4BB26654-8B05-472A-9917-F2BB68EFE45D}">
      <dgm:prSet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2. Focus on a broad spectrum of technologies</a:t>
          </a:r>
        </a:p>
      </dgm:t>
    </dgm:pt>
    <dgm:pt modelId="{99006070-7F05-4785-9936-2B7832227322}" type="parTrans" cxnId="{A64CD743-56A2-49AE-BA65-FE7A27AEAC05}">
      <dgm:prSet/>
      <dgm:spPr/>
      <dgm:t>
        <a:bodyPr/>
        <a:lstStyle/>
        <a:p>
          <a:endParaRPr lang="en-US"/>
        </a:p>
      </dgm:t>
    </dgm:pt>
    <dgm:pt modelId="{D17997DA-C8CC-41A7-A947-03CF29B6991B}" type="sibTrans" cxnId="{A64CD743-56A2-49AE-BA65-FE7A27AEAC05}">
      <dgm:prSet/>
      <dgm:spPr/>
      <dgm:t>
        <a:bodyPr/>
        <a:lstStyle/>
        <a:p>
          <a:endParaRPr lang="en-US"/>
        </a:p>
      </dgm:t>
    </dgm:pt>
    <dgm:pt modelId="{46D2E335-8DD2-4AA8-AA94-90A4358517A0}">
      <dgm:prSet/>
      <dgm:spPr/>
      <dgm:t>
        <a:bodyPr/>
        <a:lstStyle/>
        <a:p>
          <a:r>
            <a:rPr lang="en-US" dirty="0" smtClean="0">
              <a:latin typeface="Garamond" panose="02020404030301010803" pitchFamily="18" charset="0"/>
            </a:rPr>
            <a:t>3. The principle of “proportionality”</a:t>
          </a:r>
        </a:p>
      </dgm:t>
    </dgm:pt>
    <dgm:pt modelId="{B1F0EA3C-1ADF-423D-8E2D-452D22CE845C}" type="parTrans" cxnId="{94452B6E-7C61-4179-8B25-3AD63973B1A9}">
      <dgm:prSet/>
      <dgm:spPr/>
      <dgm:t>
        <a:bodyPr/>
        <a:lstStyle/>
        <a:p>
          <a:endParaRPr lang="en-US"/>
        </a:p>
      </dgm:t>
    </dgm:pt>
    <dgm:pt modelId="{8ACBC615-868B-44FF-B3BC-0253297B6B2B}" type="sibTrans" cxnId="{94452B6E-7C61-4179-8B25-3AD63973B1A9}">
      <dgm:prSet/>
      <dgm:spPr/>
      <dgm:t>
        <a:bodyPr/>
        <a:lstStyle/>
        <a:p>
          <a:endParaRPr lang="en-US"/>
        </a:p>
      </dgm:t>
    </dgm:pt>
    <dgm:pt modelId="{1C7B470E-2AE9-4CE0-9969-D66FB37C9F17}" type="pres">
      <dgm:prSet presAssocID="{13797673-836D-4D5C-8517-28D94DF4473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D7A024-CA1C-40DB-A7B7-DC79AE7722B0}" type="pres">
      <dgm:prSet presAssocID="{50C53960-41BB-4F3B-AE79-10F6C71B02FC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97C54-E367-4360-8B69-241AA2A93A7C}" type="pres">
      <dgm:prSet presAssocID="{50C53960-41BB-4F3B-AE79-10F6C71B02F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496F8-0B0C-4E33-8C40-9BFA1AD36879}" type="pres">
      <dgm:prSet presAssocID="{A4EC3636-34B7-4C5F-A072-3AFC8FF6D93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F793C-32ED-492E-95CB-7A703E4EB934}" type="pres">
      <dgm:prSet presAssocID="{A4EC3636-34B7-4C5F-A072-3AFC8FF6D93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CDDE3-7C43-44A2-8A12-D67C1AF5E870}" type="pres">
      <dgm:prSet presAssocID="{366A3F78-4238-44AF-8956-3DFB9DC7C1A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85338-030C-4808-B938-0BFCC156BC38}" type="pres">
      <dgm:prSet presAssocID="{366A3F78-4238-44AF-8956-3DFB9DC7C1A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5888AA-D9D4-4993-9C83-AF67A3965C83}" type="presOf" srcId="{01363564-CE09-4844-8368-725F73264A31}" destId="{ED285338-030C-4808-B938-0BFCC156BC38}" srcOrd="0" destOrd="0" presId="urn:microsoft.com/office/officeart/2009/3/layout/IncreasingArrowsProcess"/>
    <dgm:cxn modelId="{6F271498-9549-4E70-8B94-57B76A4B648D}" srcId="{50C53960-41BB-4F3B-AE79-10F6C71B02FC}" destId="{EECFBE02-B341-4C09-B3AD-BFE588EC4C12}" srcOrd="0" destOrd="0" parTransId="{F5D63C7F-6DA5-456D-952F-C062E5DC9168}" sibTransId="{0A034BC1-6C5F-49B8-A254-488B3D6AA7A2}"/>
    <dgm:cxn modelId="{C12DF8E2-DA2D-49A2-99AD-FA73BEE859D5}" type="presOf" srcId="{4BB26654-8B05-472A-9917-F2BB68EFE45D}" destId="{5D6F793C-32ED-492E-95CB-7A703E4EB934}" srcOrd="0" destOrd="2" presId="urn:microsoft.com/office/officeart/2009/3/layout/IncreasingArrowsProcess"/>
    <dgm:cxn modelId="{F14411F7-4B6D-4062-A973-FAF37AC84A85}" srcId="{A4EC3636-34B7-4C5F-A072-3AFC8FF6D932}" destId="{6233626C-AAF3-4799-BFF1-F17AF28E9D3B}" srcOrd="1" destOrd="0" parTransId="{4E0C81D2-8AEA-4B34-8468-7D7F8A779652}" sibTransId="{93292E4A-892D-46D1-A8BE-A03A45B38B45}"/>
    <dgm:cxn modelId="{93DD5D03-F9D6-4555-8F6A-3D5ED24E289B}" type="presOf" srcId="{AFEACB69-CCB8-48B2-A577-FC03944FC623}" destId="{D2F97C54-E367-4360-8B69-241AA2A93A7C}" srcOrd="0" destOrd="1" presId="urn:microsoft.com/office/officeart/2009/3/layout/IncreasingArrowsProcess"/>
    <dgm:cxn modelId="{94452B6E-7C61-4179-8B25-3AD63973B1A9}" srcId="{A4EC3636-34B7-4C5F-A072-3AFC8FF6D932}" destId="{46D2E335-8DD2-4AA8-AA94-90A4358517A0}" srcOrd="3" destOrd="0" parTransId="{B1F0EA3C-1ADF-423D-8E2D-452D22CE845C}" sibTransId="{8ACBC615-868B-44FF-B3BC-0253297B6B2B}"/>
    <dgm:cxn modelId="{A64CD743-56A2-49AE-BA65-FE7A27AEAC05}" srcId="{A4EC3636-34B7-4C5F-A072-3AFC8FF6D932}" destId="{4BB26654-8B05-472A-9917-F2BB68EFE45D}" srcOrd="2" destOrd="0" parTransId="{99006070-7F05-4785-9936-2B7832227322}" sibTransId="{D17997DA-C8CC-41A7-A947-03CF29B6991B}"/>
    <dgm:cxn modelId="{8745DA7E-F601-4873-999C-8338FBDBC275}" srcId="{13797673-836D-4D5C-8517-28D94DF44730}" destId="{366A3F78-4238-44AF-8956-3DFB9DC7C1AA}" srcOrd="2" destOrd="0" parTransId="{AA7B27E0-CF08-4957-AE5B-D4D579BADBFE}" sibTransId="{5C71FD6C-161E-44B9-BB19-C12F2FCF3BE6}"/>
    <dgm:cxn modelId="{6997BF8B-0547-4538-B60F-380AFECF4394}" type="presOf" srcId="{46D2E335-8DD2-4AA8-AA94-90A4358517A0}" destId="{5D6F793C-32ED-492E-95CB-7A703E4EB934}" srcOrd="0" destOrd="3" presId="urn:microsoft.com/office/officeart/2009/3/layout/IncreasingArrowsProcess"/>
    <dgm:cxn modelId="{71AD6475-4A46-4D0C-8D03-61AA80A5ADCF}" type="presOf" srcId="{50C53960-41BB-4F3B-AE79-10F6C71B02FC}" destId="{94D7A024-CA1C-40DB-A7B7-DC79AE7722B0}" srcOrd="0" destOrd="0" presId="urn:microsoft.com/office/officeart/2009/3/layout/IncreasingArrowsProcess"/>
    <dgm:cxn modelId="{CE11086A-AA54-41FA-8E92-677BB763E0B0}" type="presOf" srcId="{13797673-836D-4D5C-8517-28D94DF44730}" destId="{1C7B470E-2AE9-4CE0-9969-D66FB37C9F17}" srcOrd="0" destOrd="0" presId="urn:microsoft.com/office/officeart/2009/3/layout/IncreasingArrowsProcess"/>
    <dgm:cxn modelId="{60F66721-C047-4641-A8A0-F8EB360F837B}" srcId="{50C53960-41BB-4F3B-AE79-10F6C71B02FC}" destId="{AFEACB69-CCB8-48B2-A577-FC03944FC623}" srcOrd="1" destOrd="0" parTransId="{532CB84A-6007-4A17-860B-1B30876DE460}" sibTransId="{C33CA786-0EB0-4C10-8CEC-3A1E13F9F65C}"/>
    <dgm:cxn modelId="{8BF068B7-0766-4E41-8883-945AECE7EE97}" type="presOf" srcId="{6233626C-AAF3-4799-BFF1-F17AF28E9D3B}" destId="{5D6F793C-32ED-492E-95CB-7A703E4EB934}" srcOrd="0" destOrd="1" presId="urn:microsoft.com/office/officeart/2009/3/layout/IncreasingArrowsProcess"/>
    <dgm:cxn modelId="{0DD622FC-F1DD-4A6A-BE71-F7EEDDFF6B0E}" type="presOf" srcId="{0C3E83ED-5D21-4D26-962C-0FB5BEB129E7}" destId="{5D6F793C-32ED-492E-95CB-7A703E4EB934}" srcOrd="0" destOrd="0" presId="urn:microsoft.com/office/officeart/2009/3/layout/IncreasingArrowsProcess"/>
    <dgm:cxn modelId="{31EF67D9-B872-4578-A1DD-06C636403976}" srcId="{366A3F78-4238-44AF-8956-3DFB9DC7C1AA}" destId="{01363564-CE09-4844-8368-725F73264A31}" srcOrd="0" destOrd="0" parTransId="{E12E7930-4B2A-4D24-8BDC-1376B4796C7E}" sibTransId="{35981EC5-F6F2-49AC-BF5C-2B5AEB28AA6B}"/>
    <dgm:cxn modelId="{7E0891B5-32B8-45B6-AF83-DFE54C0F3A45}" type="presOf" srcId="{306AE4C5-DB72-43C7-B869-ED642FCE4138}" destId="{D2F97C54-E367-4360-8B69-241AA2A93A7C}" srcOrd="0" destOrd="2" presId="urn:microsoft.com/office/officeart/2009/3/layout/IncreasingArrowsProcess"/>
    <dgm:cxn modelId="{D3307610-65AC-4E51-AC27-F5C4197BD1E6}" type="presOf" srcId="{366A3F78-4238-44AF-8956-3DFB9DC7C1AA}" destId="{193CDDE3-7C43-44A2-8A12-D67C1AF5E870}" srcOrd="0" destOrd="0" presId="urn:microsoft.com/office/officeart/2009/3/layout/IncreasingArrowsProcess"/>
    <dgm:cxn modelId="{08C3BCD2-82F5-403D-A8A0-BE61E0B0756E}" srcId="{13797673-836D-4D5C-8517-28D94DF44730}" destId="{50C53960-41BB-4F3B-AE79-10F6C71B02FC}" srcOrd="0" destOrd="0" parTransId="{98B97343-2E38-4366-B5D9-33355D37EA52}" sibTransId="{5BCFC5E4-5413-4020-A232-8AAEA6BA7B0B}"/>
    <dgm:cxn modelId="{B9ACB47F-6331-41B7-BF6C-C8A7D5699F2C}" srcId="{50C53960-41BB-4F3B-AE79-10F6C71B02FC}" destId="{306AE4C5-DB72-43C7-B869-ED642FCE4138}" srcOrd="2" destOrd="0" parTransId="{161E72F1-582B-47FB-BECB-92AF53770ADA}" sibTransId="{3B606299-1A6C-4157-A896-4F327AB0348D}"/>
    <dgm:cxn modelId="{8C187EA2-4BA3-4352-B8DB-B3511CA553E8}" srcId="{13797673-836D-4D5C-8517-28D94DF44730}" destId="{A4EC3636-34B7-4C5F-A072-3AFC8FF6D932}" srcOrd="1" destOrd="0" parTransId="{1DDAD21B-CC32-46B2-B15C-5D8FE32FE221}" sibTransId="{F78A6B68-BEFA-4753-9505-51DBE80E891D}"/>
    <dgm:cxn modelId="{298EA893-CE37-4CD5-8FE3-0DF8A057E17C}" type="presOf" srcId="{A4EC3636-34B7-4C5F-A072-3AFC8FF6D932}" destId="{5CA496F8-0B0C-4E33-8C40-9BFA1AD36879}" srcOrd="0" destOrd="0" presId="urn:microsoft.com/office/officeart/2009/3/layout/IncreasingArrowsProcess"/>
    <dgm:cxn modelId="{6374AEA2-EE3B-4FE8-9FD1-5DF62A3C5EA9}" srcId="{A4EC3636-34B7-4C5F-A072-3AFC8FF6D932}" destId="{0C3E83ED-5D21-4D26-962C-0FB5BEB129E7}" srcOrd="0" destOrd="0" parTransId="{FCE6EEA2-56D3-4285-AB24-D5BE7A01F1C2}" sibTransId="{1C441DFA-0BEC-4DD6-8DDB-99732CE860F1}"/>
    <dgm:cxn modelId="{D8EF037C-5116-4F3F-B4C1-37A94214C630}" type="presOf" srcId="{EECFBE02-B341-4C09-B3AD-BFE588EC4C12}" destId="{D2F97C54-E367-4360-8B69-241AA2A93A7C}" srcOrd="0" destOrd="0" presId="urn:microsoft.com/office/officeart/2009/3/layout/IncreasingArrowsProcess"/>
    <dgm:cxn modelId="{603A82C0-1D7A-4555-A0CE-7915FEDDEAB1}" type="presParOf" srcId="{1C7B470E-2AE9-4CE0-9969-D66FB37C9F17}" destId="{94D7A024-CA1C-40DB-A7B7-DC79AE7722B0}" srcOrd="0" destOrd="0" presId="urn:microsoft.com/office/officeart/2009/3/layout/IncreasingArrowsProcess"/>
    <dgm:cxn modelId="{8CD09C4F-BCA7-4261-AF9E-1CAD309647AA}" type="presParOf" srcId="{1C7B470E-2AE9-4CE0-9969-D66FB37C9F17}" destId="{D2F97C54-E367-4360-8B69-241AA2A93A7C}" srcOrd="1" destOrd="0" presId="urn:microsoft.com/office/officeart/2009/3/layout/IncreasingArrowsProcess"/>
    <dgm:cxn modelId="{20DC9247-5757-4B50-99C7-77C6663A2B32}" type="presParOf" srcId="{1C7B470E-2AE9-4CE0-9969-D66FB37C9F17}" destId="{5CA496F8-0B0C-4E33-8C40-9BFA1AD36879}" srcOrd="2" destOrd="0" presId="urn:microsoft.com/office/officeart/2009/3/layout/IncreasingArrowsProcess"/>
    <dgm:cxn modelId="{1879F77F-1E2C-4BC0-99AE-CD95F461695E}" type="presParOf" srcId="{1C7B470E-2AE9-4CE0-9969-D66FB37C9F17}" destId="{5D6F793C-32ED-492E-95CB-7A703E4EB934}" srcOrd="3" destOrd="0" presId="urn:microsoft.com/office/officeart/2009/3/layout/IncreasingArrowsProcess"/>
    <dgm:cxn modelId="{6B14BC51-8C7B-4419-A767-191D996B514E}" type="presParOf" srcId="{1C7B470E-2AE9-4CE0-9969-D66FB37C9F17}" destId="{193CDDE3-7C43-44A2-8A12-D67C1AF5E870}" srcOrd="4" destOrd="0" presId="urn:microsoft.com/office/officeart/2009/3/layout/IncreasingArrowsProcess"/>
    <dgm:cxn modelId="{A1E121C3-202F-473B-B12D-A8CAD1E65D52}" type="presParOf" srcId="{1C7B470E-2AE9-4CE0-9969-D66FB37C9F17}" destId="{ED285338-030C-4808-B938-0BFCC156BC3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356A2-7AC3-48FB-ADFE-91887FDD0A0E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416F2EC-3AEB-4CEC-B316-29F4342B5D28}">
      <dgm:prSet phldrT="[Text]" custT="1"/>
      <dgm:spPr/>
      <dgm:t>
        <a:bodyPr/>
        <a:lstStyle/>
        <a:p>
          <a:r>
            <a:rPr lang="en-US" sz="3000" dirty="0" smtClean="0">
              <a:latin typeface="Garamond" panose="02020404030301010803" pitchFamily="18" charset="0"/>
            </a:rPr>
            <a:t>Open Category</a:t>
          </a:r>
          <a:endParaRPr lang="en-US" sz="3000" dirty="0">
            <a:latin typeface="Garamond" panose="02020404030301010803" pitchFamily="18" charset="0"/>
          </a:endParaRPr>
        </a:p>
      </dgm:t>
    </dgm:pt>
    <dgm:pt modelId="{B9A107DE-87A5-459E-AB94-03283FA3FE92}" type="parTrans" cxnId="{9146C93B-A67A-4146-9041-E6996079E8BF}">
      <dgm:prSet/>
      <dgm:spPr/>
      <dgm:t>
        <a:bodyPr/>
        <a:lstStyle/>
        <a:p>
          <a:endParaRPr lang="en-US"/>
        </a:p>
      </dgm:t>
    </dgm:pt>
    <dgm:pt modelId="{4353818C-1B70-476E-B42B-4874EAF1EB4E}" type="sibTrans" cxnId="{9146C93B-A67A-4146-9041-E6996079E8BF}">
      <dgm:prSet/>
      <dgm:spPr/>
      <dgm:t>
        <a:bodyPr/>
        <a:lstStyle/>
        <a:p>
          <a:endParaRPr lang="en-US"/>
        </a:p>
      </dgm:t>
    </dgm:pt>
    <dgm:pt modelId="{B2F32E90-8A41-4746-B56F-66042E206F74}">
      <dgm:prSet phldrT="[Text]" custT="1"/>
      <dgm:spPr/>
      <dgm:t>
        <a:bodyPr/>
        <a:lstStyle/>
        <a:p>
          <a:r>
            <a:rPr lang="en-US" sz="2000" dirty="0" smtClean="0">
              <a:latin typeface="Garamond" panose="02020404030301010803" pitchFamily="18" charset="0"/>
            </a:rPr>
            <a:t>For the Drones representing a </a:t>
          </a:r>
          <a:r>
            <a:rPr lang="en-US" sz="2000" u="sng" dirty="0" smtClean="0">
              <a:latin typeface="Garamond" panose="02020404030301010803" pitchFamily="18" charset="0"/>
            </a:rPr>
            <a:t>low risk</a:t>
          </a:r>
          <a:endParaRPr lang="en-US" sz="2000" dirty="0">
            <a:latin typeface="Garamond" panose="02020404030301010803" pitchFamily="18" charset="0"/>
          </a:endParaRPr>
        </a:p>
      </dgm:t>
    </dgm:pt>
    <dgm:pt modelId="{B37D68CB-E45F-4C30-B2A8-A7D2B0395AC6}" type="parTrans" cxnId="{57916368-1B23-450D-9F90-7589EC016ED8}">
      <dgm:prSet/>
      <dgm:spPr/>
      <dgm:t>
        <a:bodyPr/>
        <a:lstStyle/>
        <a:p>
          <a:endParaRPr lang="en-US"/>
        </a:p>
      </dgm:t>
    </dgm:pt>
    <dgm:pt modelId="{E1F89EDC-82F0-4DEF-8DBF-F9EF7DE7E1F5}" type="sibTrans" cxnId="{57916368-1B23-450D-9F90-7589EC016ED8}">
      <dgm:prSet/>
      <dgm:spPr/>
      <dgm:t>
        <a:bodyPr/>
        <a:lstStyle/>
        <a:p>
          <a:endParaRPr lang="en-US"/>
        </a:p>
      </dgm:t>
    </dgm:pt>
    <dgm:pt modelId="{DA2D6A84-0158-49E7-9111-22D10E13DF13}">
      <dgm:prSet phldrT="[Text]" custT="1"/>
      <dgm:spPr/>
      <dgm:t>
        <a:bodyPr/>
        <a:lstStyle/>
        <a:p>
          <a:r>
            <a:rPr lang="en-US" sz="3000" dirty="0" smtClean="0">
              <a:latin typeface="Garamond" panose="02020404030301010803" pitchFamily="18" charset="0"/>
            </a:rPr>
            <a:t>Specific Category</a:t>
          </a:r>
          <a:endParaRPr lang="en-US" sz="3000" dirty="0">
            <a:latin typeface="Garamond" panose="02020404030301010803" pitchFamily="18" charset="0"/>
          </a:endParaRPr>
        </a:p>
      </dgm:t>
    </dgm:pt>
    <dgm:pt modelId="{A072D75A-C1E9-43BD-AF89-5F1B58D3BDC0}" type="parTrans" cxnId="{4F7C02A4-AFA2-4AE2-8129-86C4C1E3E28D}">
      <dgm:prSet/>
      <dgm:spPr/>
      <dgm:t>
        <a:bodyPr/>
        <a:lstStyle/>
        <a:p>
          <a:endParaRPr lang="en-US"/>
        </a:p>
      </dgm:t>
    </dgm:pt>
    <dgm:pt modelId="{F787BF91-866A-437B-A582-BED5FBA6C04F}" type="sibTrans" cxnId="{4F7C02A4-AFA2-4AE2-8129-86C4C1E3E28D}">
      <dgm:prSet/>
      <dgm:spPr/>
      <dgm:t>
        <a:bodyPr/>
        <a:lstStyle/>
        <a:p>
          <a:endParaRPr lang="en-US"/>
        </a:p>
      </dgm:t>
    </dgm:pt>
    <dgm:pt modelId="{9B5B1884-623B-4B81-9821-406BC5F746A7}">
      <dgm:prSet phldrT="[Text]" custT="1"/>
      <dgm:spPr/>
      <dgm:t>
        <a:bodyPr/>
        <a:lstStyle/>
        <a:p>
          <a:r>
            <a:rPr lang="en-US" sz="2000" dirty="0" smtClean="0">
              <a:latin typeface="Garamond" panose="02020404030301010803" pitchFamily="18" charset="0"/>
            </a:rPr>
            <a:t>Drones representing a </a:t>
          </a:r>
          <a:r>
            <a:rPr lang="en-US" sz="2000" u="sng" dirty="0" smtClean="0">
              <a:latin typeface="Garamond" panose="02020404030301010803" pitchFamily="18" charset="0"/>
            </a:rPr>
            <a:t>medium risk</a:t>
          </a:r>
          <a:r>
            <a:rPr lang="en-US" sz="2000" dirty="0" smtClean="0">
              <a:latin typeface="Garamond" panose="02020404030301010803" pitchFamily="18" charset="0"/>
            </a:rPr>
            <a:t> </a:t>
          </a:r>
          <a:endParaRPr lang="en-US" sz="2500" dirty="0">
            <a:latin typeface="Garamond" panose="02020404030301010803" pitchFamily="18" charset="0"/>
          </a:endParaRPr>
        </a:p>
      </dgm:t>
    </dgm:pt>
    <dgm:pt modelId="{AA93EE71-F750-4241-80C9-23348F536866}" type="parTrans" cxnId="{133D7C3E-DAFF-491D-8426-7D6B9CB01E9B}">
      <dgm:prSet/>
      <dgm:spPr/>
      <dgm:t>
        <a:bodyPr/>
        <a:lstStyle/>
        <a:p>
          <a:endParaRPr lang="en-US"/>
        </a:p>
      </dgm:t>
    </dgm:pt>
    <dgm:pt modelId="{50B6725A-1F87-43D8-AF48-CF19B73161A7}" type="sibTrans" cxnId="{133D7C3E-DAFF-491D-8426-7D6B9CB01E9B}">
      <dgm:prSet/>
      <dgm:spPr/>
      <dgm:t>
        <a:bodyPr/>
        <a:lstStyle/>
        <a:p>
          <a:endParaRPr lang="en-US"/>
        </a:p>
      </dgm:t>
    </dgm:pt>
    <dgm:pt modelId="{CDA5718B-E483-4FE2-90CC-31F8A64C56D1}">
      <dgm:prSet phldrT="[Text]" custT="1"/>
      <dgm:spPr/>
      <dgm:t>
        <a:bodyPr/>
        <a:lstStyle/>
        <a:p>
          <a:r>
            <a:rPr lang="en-US" sz="3000" dirty="0" smtClean="0">
              <a:latin typeface="Garamond" panose="02020404030301010803" pitchFamily="18" charset="0"/>
            </a:rPr>
            <a:t>Certified Category</a:t>
          </a:r>
          <a:endParaRPr lang="en-US" sz="3000" dirty="0">
            <a:latin typeface="Garamond" panose="02020404030301010803" pitchFamily="18" charset="0"/>
          </a:endParaRPr>
        </a:p>
      </dgm:t>
    </dgm:pt>
    <dgm:pt modelId="{DCA3E545-CCA8-4F1E-894B-3B2F18527AB4}" type="parTrans" cxnId="{8C450977-4D19-48F5-9FC5-D86411E84B82}">
      <dgm:prSet/>
      <dgm:spPr/>
      <dgm:t>
        <a:bodyPr/>
        <a:lstStyle/>
        <a:p>
          <a:endParaRPr lang="en-US"/>
        </a:p>
      </dgm:t>
    </dgm:pt>
    <dgm:pt modelId="{20D935D8-02BA-40F9-8195-5C1AE22938E5}" type="sibTrans" cxnId="{8C450977-4D19-48F5-9FC5-D86411E84B82}">
      <dgm:prSet/>
      <dgm:spPr/>
      <dgm:t>
        <a:bodyPr/>
        <a:lstStyle/>
        <a:p>
          <a:endParaRPr lang="en-US"/>
        </a:p>
      </dgm:t>
    </dgm:pt>
    <dgm:pt modelId="{01275619-FD62-4FCA-BC29-FA897505000E}">
      <dgm:prSet phldrT="[Text]" custT="1"/>
      <dgm:spPr/>
      <dgm:t>
        <a:bodyPr/>
        <a:lstStyle/>
        <a:p>
          <a:r>
            <a:rPr lang="en-US" sz="2000" dirty="0" smtClean="0">
              <a:latin typeface="Garamond" panose="02020404030301010803" pitchFamily="18" charset="0"/>
            </a:rPr>
            <a:t>Drones representing the </a:t>
          </a:r>
          <a:r>
            <a:rPr lang="en-US" sz="2000" u="sng" dirty="0" smtClean="0">
              <a:latin typeface="Garamond" panose="02020404030301010803" pitchFamily="18" charset="0"/>
            </a:rPr>
            <a:t>highest risk</a:t>
          </a:r>
          <a:r>
            <a:rPr lang="en-US" sz="2000" dirty="0" smtClean="0">
              <a:latin typeface="Garamond" panose="02020404030301010803" pitchFamily="18" charset="0"/>
            </a:rPr>
            <a:t>. </a:t>
          </a:r>
          <a:endParaRPr lang="en-US" sz="2000" dirty="0"/>
        </a:p>
      </dgm:t>
    </dgm:pt>
    <dgm:pt modelId="{94FBD58F-B43E-42CE-A8D3-A297E0D05C26}" type="parTrans" cxnId="{077FBB45-D66A-41CA-9D31-401904997541}">
      <dgm:prSet/>
      <dgm:spPr/>
      <dgm:t>
        <a:bodyPr/>
        <a:lstStyle/>
        <a:p>
          <a:endParaRPr lang="en-US"/>
        </a:p>
      </dgm:t>
    </dgm:pt>
    <dgm:pt modelId="{BE460938-3CB6-4D79-BA8F-95028F1D2B76}" type="sibTrans" cxnId="{077FBB45-D66A-41CA-9D31-401904997541}">
      <dgm:prSet/>
      <dgm:spPr/>
      <dgm:t>
        <a:bodyPr/>
        <a:lstStyle/>
        <a:p>
          <a:endParaRPr lang="en-US"/>
        </a:p>
      </dgm:t>
    </dgm:pt>
    <dgm:pt modelId="{EBB19BB7-BE5A-4433-9F58-D6BA8B13AE37}">
      <dgm:prSet custT="1"/>
      <dgm:spPr/>
      <dgm:t>
        <a:bodyPr/>
        <a:lstStyle/>
        <a:p>
          <a:r>
            <a:rPr lang="en-US" sz="2000" smtClean="0">
              <a:latin typeface="Garamond" panose="02020404030301010803" pitchFamily="18" charset="0"/>
            </a:rPr>
            <a:t>Police enforces the rules under this category </a:t>
          </a:r>
          <a:endParaRPr lang="en-US" sz="2000">
            <a:latin typeface="Garamond" panose="02020404030301010803" pitchFamily="18" charset="0"/>
          </a:endParaRPr>
        </a:p>
      </dgm:t>
    </dgm:pt>
    <dgm:pt modelId="{502A5679-E929-4811-8E3E-CC0223ED3B7D}" type="parTrans" cxnId="{54EFC95E-C953-46D5-95D5-6EE110D3A5C0}">
      <dgm:prSet/>
      <dgm:spPr/>
      <dgm:t>
        <a:bodyPr/>
        <a:lstStyle/>
        <a:p>
          <a:endParaRPr lang="en-US"/>
        </a:p>
      </dgm:t>
    </dgm:pt>
    <dgm:pt modelId="{2A643BEB-BC27-47C6-A7E6-4AAC14C87DD9}" type="sibTrans" cxnId="{54EFC95E-C953-46D5-95D5-6EE110D3A5C0}">
      <dgm:prSet/>
      <dgm:spPr/>
      <dgm:t>
        <a:bodyPr/>
        <a:lstStyle/>
        <a:p>
          <a:endParaRPr lang="en-US"/>
        </a:p>
      </dgm:t>
    </dgm:pt>
    <dgm:pt modelId="{DD8F7BF1-D9EA-4D11-8AE3-29B8BA41FD23}">
      <dgm:prSet custT="1"/>
      <dgm:spPr/>
      <dgm:t>
        <a:bodyPr/>
        <a:lstStyle/>
        <a:p>
          <a:r>
            <a:rPr lang="en-US" sz="2000" dirty="0" smtClean="0">
              <a:latin typeface="Garamond" panose="02020404030301010803" pitchFamily="18" charset="0"/>
            </a:rPr>
            <a:t>No Aviation Authority involvement</a:t>
          </a:r>
          <a:endParaRPr lang="en-US" sz="2000" dirty="0">
            <a:latin typeface="Garamond" panose="02020404030301010803" pitchFamily="18" charset="0"/>
          </a:endParaRPr>
        </a:p>
      </dgm:t>
    </dgm:pt>
    <dgm:pt modelId="{B5E33995-DA28-4701-9729-0EAB52B7E531}" type="parTrans" cxnId="{F703B83A-8F7D-4376-922F-3F13BADF6D33}">
      <dgm:prSet/>
      <dgm:spPr/>
      <dgm:t>
        <a:bodyPr/>
        <a:lstStyle/>
        <a:p>
          <a:endParaRPr lang="en-US"/>
        </a:p>
      </dgm:t>
    </dgm:pt>
    <dgm:pt modelId="{A70FB27B-1B33-4E55-9B43-544B7532DC9E}" type="sibTrans" cxnId="{F703B83A-8F7D-4376-922F-3F13BADF6D33}">
      <dgm:prSet/>
      <dgm:spPr/>
      <dgm:t>
        <a:bodyPr/>
        <a:lstStyle/>
        <a:p>
          <a:endParaRPr lang="en-US"/>
        </a:p>
      </dgm:t>
    </dgm:pt>
    <dgm:pt modelId="{40426F1E-BFE1-46F3-8A71-F57DE378B2BE}">
      <dgm:prSet custT="1"/>
      <dgm:spPr/>
      <dgm:t>
        <a:bodyPr/>
        <a:lstStyle/>
        <a:p>
          <a:r>
            <a:rPr lang="en-US" sz="2000" smtClean="0">
              <a:latin typeface="Garamond" panose="02020404030301010803" pitchFamily="18" charset="0"/>
            </a:rPr>
            <a:t>License is not required for remote pilots.</a:t>
          </a:r>
          <a:endParaRPr lang="en-US" sz="2000">
            <a:latin typeface="Garamond" panose="02020404030301010803" pitchFamily="18" charset="0"/>
          </a:endParaRPr>
        </a:p>
      </dgm:t>
    </dgm:pt>
    <dgm:pt modelId="{42AF659C-E6FB-44AA-BE5C-E7F37D478D82}" type="parTrans" cxnId="{4EA79733-4F64-4619-9255-07DC68538555}">
      <dgm:prSet/>
      <dgm:spPr/>
      <dgm:t>
        <a:bodyPr/>
        <a:lstStyle/>
        <a:p>
          <a:endParaRPr lang="en-US"/>
        </a:p>
      </dgm:t>
    </dgm:pt>
    <dgm:pt modelId="{49C3BDAE-33EE-4624-9846-ABEDE2CA5B0D}" type="sibTrans" cxnId="{4EA79733-4F64-4619-9255-07DC68538555}">
      <dgm:prSet/>
      <dgm:spPr/>
      <dgm:t>
        <a:bodyPr/>
        <a:lstStyle/>
        <a:p>
          <a:endParaRPr lang="en-US"/>
        </a:p>
      </dgm:t>
    </dgm:pt>
    <dgm:pt modelId="{9CC40B64-F271-44A2-8A19-6CEE01E7ECBC}">
      <dgm:prSet custT="1"/>
      <dgm:spPr/>
      <dgm:t>
        <a:bodyPr/>
        <a:lstStyle/>
        <a:p>
          <a:r>
            <a:rPr lang="en-US" sz="2000" dirty="0" smtClean="0">
              <a:latin typeface="Garamond" panose="02020404030301010803" pitchFamily="18" charset="0"/>
            </a:rPr>
            <a:t>Limitations exist (VLOS, maximum altitude, and distance from airport and sensitive zones)</a:t>
          </a:r>
          <a:endParaRPr lang="en-US" sz="2000" dirty="0">
            <a:latin typeface="Garamond" panose="02020404030301010803" pitchFamily="18" charset="0"/>
          </a:endParaRPr>
        </a:p>
      </dgm:t>
    </dgm:pt>
    <dgm:pt modelId="{578DA1A6-5A20-45FC-8AF5-4CA76B26E6FE}" type="parTrans" cxnId="{01565D3D-1954-472D-91F1-A99C6C0DC9D7}">
      <dgm:prSet/>
      <dgm:spPr/>
      <dgm:t>
        <a:bodyPr/>
        <a:lstStyle/>
        <a:p>
          <a:endParaRPr lang="en-US"/>
        </a:p>
      </dgm:t>
    </dgm:pt>
    <dgm:pt modelId="{DB3B34B7-6E7D-4EF7-A760-B36E4D9AB512}" type="sibTrans" cxnId="{01565D3D-1954-472D-91F1-A99C6C0DC9D7}">
      <dgm:prSet/>
      <dgm:spPr/>
      <dgm:t>
        <a:bodyPr/>
        <a:lstStyle/>
        <a:p>
          <a:endParaRPr lang="en-US"/>
        </a:p>
      </dgm:t>
    </dgm:pt>
    <dgm:pt modelId="{F3D93438-3ECE-4AE6-A881-965355ACCB3B}">
      <dgm:prSet custT="1"/>
      <dgm:spPr/>
      <dgm:t>
        <a:bodyPr/>
        <a:lstStyle/>
        <a:p>
          <a:r>
            <a:rPr lang="en-US" sz="2000" dirty="0" smtClean="0">
              <a:latin typeface="Garamond" panose="02020404030301010803" pitchFamily="18" charset="0"/>
            </a:rPr>
            <a:t>Must be registered with the National Civil Aviation Authority for operation</a:t>
          </a:r>
          <a:endParaRPr lang="en-US" sz="2000" dirty="0">
            <a:latin typeface="Garamond" panose="02020404030301010803" pitchFamily="18" charset="0"/>
          </a:endParaRPr>
        </a:p>
      </dgm:t>
    </dgm:pt>
    <dgm:pt modelId="{96F38EBD-E6B6-4618-9BF4-8381D1B672DA}" type="parTrans" cxnId="{E12D520C-88D6-4813-9891-01BE5553A003}">
      <dgm:prSet/>
      <dgm:spPr/>
      <dgm:t>
        <a:bodyPr/>
        <a:lstStyle/>
        <a:p>
          <a:endParaRPr lang="en-US"/>
        </a:p>
      </dgm:t>
    </dgm:pt>
    <dgm:pt modelId="{6C6E840D-2A3B-45C8-BCE4-6DC30F753F82}" type="sibTrans" cxnId="{E12D520C-88D6-4813-9891-01BE5553A003}">
      <dgm:prSet/>
      <dgm:spPr/>
      <dgm:t>
        <a:bodyPr/>
        <a:lstStyle/>
        <a:p>
          <a:endParaRPr lang="en-US"/>
        </a:p>
      </dgm:t>
    </dgm:pt>
    <dgm:pt modelId="{1B4FE34A-D1FF-4B8A-8172-C40FACE90EDF}">
      <dgm:prSet custT="1"/>
      <dgm:spPr/>
      <dgm:t>
        <a:bodyPr/>
        <a:lstStyle/>
        <a:p>
          <a:r>
            <a:rPr lang="en-US" sz="2000" dirty="0" smtClean="0">
              <a:latin typeface="Garamond" panose="02020404030301010803" pitchFamily="18" charset="0"/>
            </a:rPr>
            <a:t>License is not required for remote pilots.</a:t>
          </a:r>
          <a:endParaRPr lang="en-US" sz="2000" dirty="0">
            <a:latin typeface="Garamond" panose="02020404030301010803" pitchFamily="18" charset="0"/>
          </a:endParaRPr>
        </a:p>
      </dgm:t>
    </dgm:pt>
    <dgm:pt modelId="{EB8BD530-1099-41F2-8E1E-86605CAEB695}" type="parTrans" cxnId="{4E7706D0-9316-4C2E-9AE8-BBD83F268DA6}">
      <dgm:prSet/>
      <dgm:spPr/>
      <dgm:t>
        <a:bodyPr/>
        <a:lstStyle/>
        <a:p>
          <a:endParaRPr lang="en-US"/>
        </a:p>
      </dgm:t>
    </dgm:pt>
    <dgm:pt modelId="{43A86D6B-C2E4-4D1D-A1C0-B4784F966419}" type="sibTrans" cxnId="{4E7706D0-9316-4C2E-9AE8-BBD83F268DA6}">
      <dgm:prSet/>
      <dgm:spPr/>
      <dgm:t>
        <a:bodyPr/>
        <a:lstStyle/>
        <a:p>
          <a:endParaRPr lang="en-US"/>
        </a:p>
      </dgm:t>
    </dgm:pt>
    <dgm:pt modelId="{63EB0D6B-5364-40B3-B403-193F7C83E17A}">
      <dgm:prSet custT="1"/>
      <dgm:spPr/>
      <dgm:t>
        <a:bodyPr/>
        <a:lstStyle/>
        <a:p>
          <a:r>
            <a:rPr lang="en-US" sz="2000" dirty="0" smtClean="0">
              <a:latin typeface="Garamond" panose="02020404030301010803" pitchFamily="18" charset="0"/>
            </a:rPr>
            <a:t>These Drones can only be operated, under conditions similar to commercial manned aircraft. They are deemed as risky as manned aircraft. </a:t>
          </a:r>
          <a:endParaRPr lang="en-US" sz="2000" dirty="0">
            <a:latin typeface="Garamond" panose="02020404030301010803" pitchFamily="18" charset="0"/>
          </a:endParaRPr>
        </a:p>
      </dgm:t>
    </dgm:pt>
    <dgm:pt modelId="{4BADDD6D-29CB-4074-8560-6A1EBC61B19A}" type="parTrans" cxnId="{615E9A66-DBB8-4005-A2B1-645A34F30A27}">
      <dgm:prSet/>
      <dgm:spPr/>
      <dgm:t>
        <a:bodyPr/>
        <a:lstStyle/>
        <a:p>
          <a:endParaRPr lang="en-US"/>
        </a:p>
      </dgm:t>
    </dgm:pt>
    <dgm:pt modelId="{87D17E1F-E94C-417D-B0A7-D90E24AF4286}" type="sibTrans" cxnId="{615E9A66-DBB8-4005-A2B1-645A34F30A27}">
      <dgm:prSet/>
      <dgm:spPr/>
      <dgm:t>
        <a:bodyPr/>
        <a:lstStyle/>
        <a:p>
          <a:endParaRPr lang="en-US"/>
        </a:p>
      </dgm:t>
    </dgm:pt>
    <dgm:pt modelId="{526131B8-05A9-4598-80A2-EF73E6D03DE4}">
      <dgm:prSet custT="1"/>
      <dgm:spPr/>
      <dgm:t>
        <a:bodyPr/>
        <a:lstStyle/>
        <a:p>
          <a:r>
            <a:rPr lang="en-US" sz="2000" dirty="0" smtClean="0">
              <a:latin typeface="Garamond" panose="02020404030301010803" pitchFamily="18" charset="0"/>
            </a:rPr>
            <a:t>License is required for remote pilot</a:t>
          </a:r>
          <a:endParaRPr lang="en-US" sz="2000" dirty="0">
            <a:latin typeface="Garamond" panose="02020404030301010803" pitchFamily="18" charset="0"/>
          </a:endParaRPr>
        </a:p>
      </dgm:t>
    </dgm:pt>
    <dgm:pt modelId="{C65E3091-B03B-482E-92B5-0E7A03B1160E}" type="parTrans" cxnId="{89AEA8A2-0237-411B-8041-4B39FB7DF997}">
      <dgm:prSet/>
      <dgm:spPr/>
      <dgm:t>
        <a:bodyPr/>
        <a:lstStyle/>
        <a:p>
          <a:endParaRPr lang="en-US"/>
        </a:p>
      </dgm:t>
    </dgm:pt>
    <dgm:pt modelId="{7B08D068-D812-4617-ADDA-42D47AE07858}" type="sibTrans" cxnId="{89AEA8A2-0237-411B-8041-4B39FB7DF997}">
      <dgm:prSet/>
      <dgm:spPr/>
      <dgm:t>
        <a:bodyPr/>
        <a:lstStyle/>
        <a:p>
          <a:endParaRPr lang="en-US"/>
        </a:p>
      </dgm:t>
    </dgm:pt>
    <dgm:pt modelId="{8EF31557-3907-4FA1-9D9D-4947546332F7}">
      <dgm:prSet custT="1"/>
      <dgm:spPr/>
      <dgm:t>
        <a:bodyPr/>
        <a:lstStyle/>
        <a:p>
          <a:r>
            <a:rPr lang="en-US" sz="2000" dirty="0" smtClean="0">
              <a:latin typeface="Garamond" panose="02020404030301010803" pitchFamily="18" charset="0"/>
            </a:rPr>
            <a:t>Operator has to be approved by the National Civil Aviation Authority.</a:t>
          </a:r>
          <a:endParaRPr lang="en-US" sz="2000" dirty="0">
            <a:latin typeface="Garamond" panose="02020404030301010803" pitchFamily="18" charset="0"/>
          </a:endParaRPr>
        </a:p>
      </dgm:t>
    </dgm:pt>
    <dgm:pt modelId="{3E6C57C0-F0FE-42E0-BA0D-62807FF5FC82}" type="parTrans" cxnId="{C9A1D641-11E6-4F1F-A67E-3763D92D5F66}">
      <dgm:prSet/>
      <dgm:spPr/>
      <dgm:t>
        <a:bodyPr/>
        <a:lstStyle/>
        <a:p>
          <a:endParaRPr lang="en-US"/>
        </a:p>
      </dgm:t>
    </dgm:pt>
    <dgm:pt modelId="{08A16425-33A0-4154-BE0C-FD294928651B}" type="sibTrans" cxnId="{C9A1D641-11E6-4F1F-A67E-3763D92D5F66}">
      <dgm:prSet/>
      <dgm:spPr/>
      <dgm:t>
        <a:bodyPr/>
        <a:lstStyle/>
        <a:p>
          <a:endParaRPr lang="en-US"/>
        </a:p>
      </dgm:t>
    </dgm:pt>
    <dgm:pt modelId="{D8D4C8D7-FE6D-4A99-821E-FADF8BE34B62}" type="pres">
      <dgm:prSet presAssocID="{4F1356A2-7AC3-48FB-ADFE-91887FDD0A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DFACD3-FA8C-446C-940C-A7EB17C269A3}" type="pres">
      <dgm:prSet presAssocID="{C416F2EC-3AEB-4CEC-B316-29F4342B5D28}" presName="composite" presStyleCnt="0"/>
      <dgm:spPr/>
    </dgm:pt>
    <dgm:pt modelId="{5E3516FB-F948-4675-9A55-C6D7517FCB08}" type="pres">
      <dgm:prSet presAssocID="{C416F2EC-3AEB-4CEC-B316-29F4342B5D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C3EDD-4280-4E28-A31C-18946108E687}" type="pres">
      <dgm:prSet presAssocID="{C416F2EC-3AEB-4CEC-B316-29F4342B5D2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86E72-2CEE-48DB-AE2A-48A82D099962}" type="pres">
      <dgm:prSet presAssocID="{4353818C-1B70-476E-B42B-4874EAF1EB4E}" presName="space" presStyleCnt="0"/>
      <dgm:spPr/>
    </dgm:pt>
    <dgm:pt modelId="{860A32A6-E981-46EB-AC11-31AC7C270720}" type="pres">
      <dgm:prSet presAssocID="{DA2D6A84-0158-49E7-9111-22D10E13DF13}" presName="composite" presStyleCnt="0"/>
      <dgm:spPr/>
    </dgm:pt>
    <dgm:pt modelId="{0756CB37-A7DB-447A-B4BB-6C7A66C643D8}" type="pres">
      <dgm:prSet presAssocID="{DA2D6A84-0158-49E7-9111-22D10E13DF1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B84D0-6A8B-4A7E-A8FC-A253D64C378E}" type="pres">
      <dgm:prSet presAssocID="{DA2D6A84-0158-49E7-9111-22D10E13DF1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7E5A2-F061-422B-81FF-3CEC1E76B4E5}" type="pres">
      <dgm:prSet presAssocID="{F787BF91-866A-437B-A582-BED5FBA6C04F}" presName="space" presStyleCnt="0"/>
      <dgm:spPr/>
    </dgm:pt>
    <dgm:pt modelId="{C2F2A7B1-BCAF-408A-8ED1-1149D518109F}" type="pres">
      <dgm:prSet presAssocID="{CDA5718B-E483-4FE2-90CC-31F8A64C56D1}" presName="composite" presStyleCnt="0"/>
      <dgm:spPr/>
    </dgm:pt>
    <dgm:pt modelId="{8CED7C3B-15DA-4004-8FCC-59F04D23E110}" type="pres">
      <dgm:prSet presAssocID="{CDA5718B-E483-4FE2-90CC-31F8A64C56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BBB4B-4BD7-472E-92AB-862FF8950182}" type="pres">
      <dgm:prSet presAssocID="{CDA5718B-E483-4FE2-90CC-31F8A64C56D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C02A4-AFA2-4AE2-8129-86C4C1E3E28D}" srcId="{4F1356A2-7AC3-48FB-ADFE-91887FDD0A0E}" destId="{DA2D6A84-0158-49E7-9111-22D10E13DF13}" srcOrd="1" destOrd="0" parTransId="{A072D75A-C1E9-43BD-AF89-5F1B58D3BDC0}" sibTransId="{F787BF91-866A-437B-A582-BED5FBA6C04F}"/>
    <dgm:cxn modelId="{8ADB5314-3C24-45F4-A5DB-D47411F73580}" type="presOf" srcId="{9CC40B64-F271-44A2-8A19-6CEE01E7ECBC}" destId="{743C3EDD-4280-4E28-A31C-18946108E687}" srcOrd="0" destOrd="4" presId="urn:microsoft.com/office/officeart/2005/8/layout/hList1"/>
    <dgm:cxn modelId="{5A4DC05E-58F0-4ED1-987E-60036769009E}" type="presOf" srcId="{4F1356A2-7AC3-48FB-ADFE-91887FDD0A0E}" destId="{D8D4C8D7-FE6D-4A99-821E-FADF8BE34B62}" srcOrd="0" destOrd="0" presId="urn:microsoft.com/office/officeart/2005/8/layout/hList1"/>
    <dgm:cxn modelId="{01565D3D-1954-472D-91F1-A99C6C0DC9D7}" srcId="{C416F2EC-3AEB-4CEC-B316-29F4342B5D28}" destId="{9CC40B64-F271-44A2-8A19-6CEE01E7ECBC}" srcOrd="4" destOrd="0" parTransId="{578DA1A6-5A20-45FC-8AF5-4CA76B26E6FE}" sibTransId="{DB3B34B7-6E7D-4EF7-A760-B36E4D9AB512}"/>
    <dgm:cxn modelId="{F703B83A-8F7D-4376-922F-3F13BADF6D33}" srcId="{C416F2EC-3AEB-4CEC-B316-29F4342B5D28}" destId="{DD8F7BF1-D9EA-4D11-8AE3-29B8BA41FD23}" srcOrd="2" destOrd="0" parTransId="{B5E33995-DA28-4701-9729-0EAB52B7E531}" sibTransId="{A70FB27B-1B33-4E55-9B43-544B7532DC9E}"/>
    <dgm:cxn modelId="{1A502098-50A0-41E5-90A3-BE97792E9780}" type="presOf" srcId="{526131B8-05A9-4598-80A2-EF73E6D03DE4}" destId="{A81BBB4B-4BD7-472E-92AB-862FF8950182}" srcOrd="0" destOrd="2" presId="urn:microsoft.com/office/officeart/2005/8/layout/hList1"/>
    <dgm:cxn modelId="{BA290075-C6C2-4979-B509-50B600EAFE92}" type="presOf" srcId="{1B4FE34A-D1FF-4B8A-8172-C40FACE90EDF}" destId="{69AB84D0-6A8B-4A7E-A8FC-A253D64C378E}" srcOrd="0" destOrd="2" presId="urn:microsoft.com/office/officeart/2005/8/layout/hList1"/>
    <dgm:cxn modelId="{75AD5BBD-5CF2-49FD-9B76-C972AE17D7EF}" type="presOf" srcId="{9B5B1884-623B-4B81-9821-406BC5F746A7}" destId="{69AB84D0-6A8B-4A7E-A8FC-A253D64C378E}" srcOrd="0" destOrd="0" presId="urn:microsoft.com/office/officeart/2005/8/layout/hList1"/>
    <dgm:cxn modelId="{DC51BEC5-8862-45EC-A254-02A74119E7E2}" type="presOf" srcId="{DD8F7BF1-D9EA-4D11-8AE3-29B8BA41FD23}" destId="{743C3EDD-4280-4E28-A31C-18946108E687}" srcOrd="0" destOrd="2" presId="urn:microsoft.com/office/officeart/2005/8/layout/hList1"/>
    <dgm:cxn modelId="{C9A1D641-11E6-4F1F-A67E-3763D92D5F66}" srcId="{CDA5718B-E483-4FE2-90CC-31F8A64C56D1}" destId="{8EF31557-3907-4FA1-9D9D-4947546332F7}" srcOrd="3" destOrd="0" parTransId="{3E6C57C0-F0FE-42E0-BA0D-62807FF5FC82}" sibTransId="{08A16425-33A0-4154-BE0C-FD294928651B}"/>
    <dgm:cxn modelId="{D6235465-8104-4206-98A1-4E6DC4DE8668}" type="presOf" srcId="{63EB0D6B-5364-40B3-B403-193F7C83E17A}" destId="{A81BBB4B-4BD7-472E-92AB-862FF8950182}" srcOrd="0" destOrd="1" presId="urn:microsoft.com/office/officeart/2005/8/layout/hList1"/>
    <dgm:cxn modelId="{E2EDA4F0-AF1B-4CD4-9A21-155C7DEE4985}" type="presOf" srcId="{CDA5718B-E483-4FE2-90CC-31F8A64C56D1}" destId="{8CED7C3B-15DA-4004-8FCC-59F04D23E110}" srcOrd="0" destOrd="0" presId="urn:microsoft.com/office/officeart/2005/8/layout/hList1"/>
    <dgm:cxn modelId="{4EA79733-4F64-4619-9255-07DC68538555}" srcId="{C416F2EC-3AEB-4CEC-B316-29F4342B5D28}" destId="{40426F1E-BFE1-46F3-8A71-F57DE378B2BE}" srcOrd="3" destOrd="0" parTransId="{42AF659C-E6FB-44AA-BE5C-E7F37D478D82}" sibTransId="{49C3BDAE-33EE-4624-9846-ABEDE2CA5B0D}"/>
    <dgm:cxn modelId="{E12D520C-88D6-4813-9891-01BE5553A003}" srcId="{DA2D6A84-0158-49E7-9111-22D10E13DF13}" destId="{F3D93438-3ECE-4AE6-A881-965355ACCB3B}" srcOrd="1" destOrd="0" parTransId="{96F38EBD-E6B6-4618-9BF4-8381D1B672DA}" sibTransId="{6C6E840D-2A3B-45C8-BCE4-6DC30F753F82}"/>
    <dgm:cxn modelId="{3767BD23-6CF8-4C63-8C36-30B14AA6ED7D}" type="presOf" srcId="{B2F32E90-8A41-4746-B56F-66042E206F74}" destId="{743C3EDD-4280-4E28-A31C-18946108E687}" srcOrd="0" destOrd="0" presId="urn:microsoft.com/office/officeart/2005/8/layout/hList1"/>
    <dgm:cxn modelId="{4E7706D0-9316-4C2E-9AE8-BBD83F268DA6}" srcId="{DA2D6A84-0158-49E7-9111-22D10E13DF13}" destId="{1B4FE34A-D1FF-4B8A-8172-C40FACE90EDF}" srcOrd="2" destOrd="0" parTransId="{EB8BD530-1099-41F2-8E1E-86605CAEB695}" sibTransId="{43A86D6B-C2E4-4D1D-A1C0-B4784F966419}"/>
    <dgm:cxn modelId="{89AEA8A2-0237-411B-8041-4B39FB7DF997}" srcId="{CDA5718B-E483-4FE2-90CC-31F8A64C56D1}" destId="{526131B8-05A9-4598-80A2-EF73E6D03DE4}" srcOrd="2" destOrd="0" parTransId="{C65E3091-B03B-482E-92B5-0E7A03B1160E}" sibTransId="{7B08D068-D812-4617-ADDA-42D47AE07858}"/>
    <dgm:cxn modelId="{077FBB45-D66A-41CA-9D31-401904997541}" srcId="{CDA5718B-E483-4FE2-90CC-31F8A64C56D1}" destId="{01275619-FD62-4FCA-BC29-FA897505000E}" srcOrd="0" destOrd="0" parTransId="{94FBD58F-B43E-42CE-A8D3-A297E0D05C26}" sibTransId="{BE460938-3CB6-4D79-BA8F-95028F1D2B76}"/>
    <dgm:cxn modelId="{9146C93B-A67A-4146-9041-E6996079E8BF}" srcId="{4F1356A2-7AC3-48FB-ADFE-91887FDD0A0E}" destId="{C416F2EC-3AEB-4CEC-B316-29F4342B5D28}" srcOrd="0" destOrd="0" parTransId="{B9A107DE-87A5-459E-AB94-03283FA3FE92}" sibTransId="{4353818C-1B70-476E-B42B-4874EAF1EB4E}"/>
    <dgm:cxn modelId="{615E9A66-DBB8-4005-A2B1-645A34F30A27}" srcId="{CDA5718B-E483-4FE2-90CC-31F8A64C56D1}" destId="{63EB0D6B-5364-40B3-B403-193F7C83E17A}" srcOrd="1" destOrd="0" parTransId="{4BADDD6D-29CB-4074-8560-6A1EBC61B19A}" sibTransId="{87D17E1F-E94C-417D-B0A7-D90E24AF4286}"/>
    <dgm:cxn modelId="{9F723173-0080-46D8-A0EC-3B0430E5B510}" type="presOf" srcId="{8EF31557-3907-4FA1-9D9D-4947546332F7}" destId="{A81BBB4B-4BD7-472E-92AB-862FF8950182}" srcOrd="0" destOrd="3" presId="urn:microsoft.com/office/officeart/2005/8/layout/hList1"/>
    <dgm:cxn modelId="{B4B8A526-88D7-4D74-8E2D-64E26E45C5E7}" type="presOf" srcId="{C416F2EC-3AEB-4CEC-B316-29F4342B5D28}" destId="{5E3516FB-F948-4675-9A55-C6D7517FCB08}" srcOrd="0" destOrd="0" presId="urn:microsoft.com/office/officeart/2005/8/layout/hList1"/>
    <dgm:cxn modelId="{5E39E662-1529-4781-8605-54436AFA99F6}" type="presOf" srcId="{DA2D6A84-0158-49E7-9111-22D10E13DF13}" destId="{0756CB37-A7DB-447A-B4BB-6C7A66C643D8}" srcOrd="0" destOrd="0" presId="urn:microsoft.com/office/officeart/2005/8/layout/hList1"/>
    <dgm:cxn modelId="{8B543E33-B4E2-470B-AC16-82947522F1E8}" type="presOf" srcId="{01275619-FD62-4FCA-BC29-FA897505000E}" destId="{A81BBB4B-4BD7-472E-92AB-862FF8950182}" srcOrd="0" destOrd="0" presId="urn:microsoft.com/office/officeart/2005/8/layout/hList1"/>
    <dgm:cxn modelId="{C5E4896C-2745-4CA5-A26A-DB9B0F7C44A6}" type="presOf" srcId="{F3D93438-3ECE-4AE6-A881-965355ACCB3B}" destId="{69AB84D0-6A8B-4A7E-A8FC-A253D64C378E}" srcOrd="0" destOrd="1" presId="urn:microsoft.com/office/officeart/2005/8/layout/hList1"/>
    <dgm:cxn modelId="{54EFC95E-C953-46D5-95D5-6EE110D3A5C0}" srcId="{C416F2EC-3AEB-4CEC-B316-29F4342B5D28}" destId="{EBB19BB7-BE5A-4433-9F58-D6BA8B13AE37}" srcOrd="1" destOrd="0" parTransId="{502A5679-E929-4811-8E3E-CC0223ED3B7D}" sibTransId="{2A643BEB-BC27-47C6-A7E6-4AAC14C87DD9}"/>
    <dgm:cxn modelId="{8C450977-4D19-48F5-9FC5-D86411E84B82}" srcId="{4F1356A2-7AC3-48FB-ADFE-91887FDD0A0E}" destId="{CDA5718B-E483-4FE2-90CC-31F8A64C56D1}" srcOrd="2" destOrd="0" parTransId="{DCA3E545-CCA8-4F1E-894B-3B2F18527AB4}" sibTransId="{20D935D8-02BA-40F9-8195-5C1AE22938E5}"/>
    <dgm:cxn modelId="{133D7C3E-DAFF-491D-8426-7D6B9CB01E9B}" srcId="{DA2D6A84-0158-49E7-9111-22D10E13DF13}" destId="{9B5B1884-623B-4B81-9821-406BC5F746A7}" srcOrd="0" destOrd="0" parTransId="{AA93EE71-F750-4241-80C9-23348F536866}" sibTransId="{50B6725A-1F87-43D8-AF48-CF19B73161A7}"/>
    <dgm:cxn modelId="{6BBCFEE1-028D-4C07-B157-CBA6D6FD5795}" type="presOf" srcId="{40426F1E-BFE1-46F3-8A71-F57DE378B2BE}" destId="{743C3EDD-4280-4E28-A31C-18946108E687}" srcOrd="0" destOrd="3" presId="urn:microsoft.com/office/officeart/2005/8/layout/hList1"/>
    <dgm:cxn modelId="{594FDE89-7CD3-417A-AACB-4C18ADB3EAD3}" type="presOf" srcId="{EBB19BB7-BE5A-4433-9F58-D6BA8B13AE37}" destId="{743C3EDD-4280-4E28-A31C-18946108E687}" srcOrd="0" destOrd="1" presId="urn:microsoft.com/office/officeart/2005/8/layout/hList1"/>
    <dgm:cxn modelId="{57916368-1B23-450D-9F90-7589EC016ED8}" srcId="{C416F2EC-3AEB-4CEC-B316-29F4342B5D28}" destId="{B2F32E90-8A41-4746-B56F-66042E206F74}" srcOrd="0" destOrd="0" parTransId="{B37D68CB-E45F-4C30-B2A8-A7D2B0395AC6}" sibTransId="{E1F89EDC-82F0-4DEF-8DBF-F9EF7DE7E1F5}"/>
    <dgm:cxn modelId="{2041DFF6-3B4F-4404-A5BC-82F9323A8CBE}" type="presParOf" srcId="{D8D4C8D7-FE6D-4A99-821E-FADF8BE34B62}" destId="{6ADFACD3-FA8C-446C-940C-A7EB17C269A3}" srcOrd="0" destOrd="0" presId="urn:microsoft.com/office/officeart/2005/8/layout/hList1"/>
    <dgm:cxn modelId="{54063195-9C22-4F6E-A8BA-36DB4ECC051B}" type="presParOf" srcId="{6ADFACD3-FA8C-446C-940C-A7EB17C269A3}" destId="{5E3516FB-F948-4675-9A55-C6D7517FCB08}" srcOrd="0" destOrd="0" presId="urn:microsoft.com/office/officeart/2005/8/layout/hList1"/>
    <dgm:cxn modelId="{89F76CCB-4F67-481C-81C9-1FD6B9BD93EB}" type="presParOf" srcId="{6ADFACD3-FA8C-446C-940C-A7EB17C269A3}" destId="{743C3EDD-4280-4E28-A31C-18946108E687}" srcOrd="1" destOrd="0" presId="urn:microsoft.com/office/officeart/2005/8/layout/hList1"/>
    <dgm:cxn modelId="{790D9FA4-F8E2-4ED5-B78A-B2B49CEB3D14}" type="presParOf" srcId="{D8D4C8D7-FE6D-4A99-821E-FADF8BE34B62}" destId="{9DF86E72-2CEE-48DB-AE2A-48A82D099962}" srcOrd="1" destOrd="0" presId="urn:microsoft.com/office/officeart/2005/8/layout/hList1"/>
    <dgm:cxn modelId="{267E77BB-9EF2-4D08-BEC1-3A03182F14BD}" type="presParOf" srcId="{D8D4C8D7-FE6D-4A99-821E-FADF8BE34B62}" destId="{860A32A6-E981-46EB-AC11-31AC7C270720}" srcOrd="2" destOrd="0" presId="urn:microsoft.com/office/officeart/2005/8/layout/hList1"/>
    <dgm:cxn modelId="{73860B6F-9E4E-41FC-BF36-9D7B6D0295D6}" type="presParOf" srcId="{860A32A6-E981-46EB-AC11-31AC7C270720}" destId="{0756CB37-A7DB-447A-B4BB-6C7A66C643D8}" srcOrd="0" destOrd="0" presId="urn:microsoft.com/office/officeart/2005/8/layout/hList1"/>
    <dgm:cxn modelId="{AC324F4C-5EEE-4976-86A9-C00A6C093E12}" type="presParOf" srcId="{860A32A6-E981-46EB-AC11-31AC7C270720}" destId="{69AB84D0-6A8B-4A7E-A8FC-A253D64C378E}" srcOrd="1" destOrd="0" presId="urn:microsoft.com/office/officeart/2005/8/layout/hList1"/>
    <dgm:cxn modelId="{17601F56-12E2-4821-99D4-79EC07FBCBB8}" type="presParOf" srcId="{D8D4C8D7-FE6D-4A99-821E-FADF8BE34B62}" destId="{30C7E5A2-F061-422B-81FF-3CEC1E76B4E5}" srcOrd="3" destOrd="0" presId="urn:microsoft.com/office/officeart/2005/8/layout/hList1"/>
    <dgm:cxn modelId="{47B0078D-FB8A-4D4E-B78B-3662E89CD0B9}" type="presParOf" srcId="{D8D4C8D7-FE6D-4A99-821E-FADF8BE34B62}" destId="{C2F2A7B1-BCAF-408A-8ED1-1149D518109F}" srcOrd="4" destOrd="0" presId="urn:microsoft.com/office/officeart/2005/8/layout/hList1"/>
    <dgm:cxn modelId="{2C028B5F-42D2-4092-9D24-E52437701CD0}" type="presParOf" srcId="{C2F2A7B1-BCAF-408A-8ED1-1149D518109F}" destId="{8CED7C3B-15DA-4004-8FCC-59F04D23E110}" srcOrd="0" destOrd="0" presId="urn:microsoft.com/office/officeart/2005/8/layout/hList1"/>
    <dgm:cxn modelId="{82F31FB8-5138-40BA-80C1-7C7601194595}" type="presParOf" srcId="{C2F2A7B1-BCAF-408A-8ED1-1149D518109F}" destId="{A81BBB4B-4BD7-472E-92AB-862FF89501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7A024-CA1C-40DB-A7B7-DC79AE7722B0}">
      <dsp:nvSpPr>
        <dsp:cNvPr id="0" name=""/>
        <dsp:cNvSpPr/>
      </dsp:nvSpPr>
      <dsp:spPr>
        <a:xfrm>
          <a:off x="0" y="38786"/>
          <a:ext cx="7948613" cy="115762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377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Garamond" panose="02020404030301010803" pitchFamily="18" charset="0"/>
            </a:rPr>
            <a:t>Regulation 216/2008</a:t>
          </a:r>
          <a:endParaRPr lang="en-US" sz="1300" b="1" kern="1200" dirty="0">
            <a:latin typeface="Garamond" panose="02020404030301010803" pitchFamily="18" charset="0"/>
          </a:endParaRPr>
        </a:p>
      </dsp:txBody>
      <dsp:txXfrm>
        <a:off x="0" y="38786"/>
        <a:ext cx="7948613" cy="1157620"/>
      </dsp:txXfrm>
    </dsp:sp>
    <dsp:sp modelId="{D2F97C54-E367-4360-8B69-241AA2A93A7C}">
      <dsp:nvSpPr>
        <dsp:cNvPr id="0" name=""/>
        <dsp:cNvSpPr/>
      </dsp:nvSpPr>
      <dsp:spPr>
        <a:xfrm>
          <a:off x="0" y="931479"/>
          <a:ext cx="2448172" cy="2230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aramond" panose="02020404030301010803" pitchFamily="18" charset="0"/>
            </a:rPr>
            <a:t>- The EU legislation that is currently in effect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aramond" panose="02020404030301010803" pitchFamily="18" charset="0"/>
            </a:rPr>
            <a:t>- Covers only the drones with a Maximum Take-Off Weight of &gt;150 kg,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aramond" panose="02020404030301010803" pitchFamily="18" charset="0"/>
            </a:rPr>
            <a:t>- Not being used for military, customs, police, fire-fighting, search and rescue or experimental work.</a:t>
          </a:r>
          <a:endParaRPr lang="en-US" sz="1200" kern="1200" dirty="0">
            <a:latin typeface="Garamond" panose="02020404030301010803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931479"/>
        <a:ext cx="2448172" cy="2230004"/>
      </dsp:txXfrm>
    </dsp:sp>
    <dsp:sp modelId="{5CA496F8-0B0C-4E33-8C40-9BFA1AD36879}">
      <dsp:nvSpPr>
        <dsp:cNvPr id="0" name=""/>
        <dsp:cNvSpPr/>
      </dsp:nvSpPr>
      <dsp:spPr>
        <a:xfrm>
          <a:off x="2448172" y="424660"/>
          <a:ext cx="5500440" cy="115762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377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Garamond" panose="02020404030301010803" pitchFamily="18" charset="0"/>
            </a:rPr>
            <a:t>Riga Declarations </a:t>
          </a:r>
          <a:endParaRPr lang="en-US" sz="1300" b="1" kern="1200" dirty="0">
            <a:latin typeface="Garamond" panose="02020404030301010803" pitchFamily="18" charset="0"/>
          </a:endParaRPr>
        </a:p>
      </dsp:txBody>
      <dsp:txXfrm>
        <a:off x="2448172" y="424660"/>
        <a:ext cx="5500440" cy="1157620"/>
      </dsp:txXfrm>
    </dsp:sp>
    <dsp:sp modelId="{5D6F793C-32ED-492E-95CB-7A703E4EB934}">
      <dsp:nvSpPr>
        <dsp:cNvPr id="0" name=""/>
        <dsp:cNvSpPr/>
      </dsp:nvSpPr>
      <dsp:spPr>
        <a:xfrm>
          <a:off x="2448172" y="1317352"/>
          <a:ext cx="2448172" cy="2230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aramond" panose="02020404030301010803" pitchFamily="18" charset="0"/>
            </a:rPr>
            <a:t>- Efforts to ensure safe and sustainable emergence of drone services</a:t>
          </a:r>
          <a:endParaRPr lang="en-US" sz="1200" i="0" kern="1200" dirty="0" smtClean="0">
            <a:effectLst/>
            <a:latin typeface="Garamond" panose="02020404030301010803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effectLst/>
              <a:latin typeface="Garamond" panose="02020404030301010803" pitchFamily="18" charset="0"/>
            </a:rPr>
            <a:t>- Focus on the risk of operation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sng" kern="1200" dirty="0" smtClean="0">
              <a:latin typeface="Garamond" panose="02020404030301010803" pitchFamily="18" charset="0"/>
            </a:rPr>
            <a:t>3 Basic Criteria:</a:t>
          </a:r>
          <a:endParaRPr lang="en-US" sz="1200" u="sng" kern="1200" dirty="0">
            <a:latin typeface="Garamond" panose="02020404030301010803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aramond" panose="02020404030301010803" pitchFamily="18" charset="0"/>
            </a:rPr>
            <a:t>1. A well designed regulatory framework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aramond" panose="02020404030301010803" pitchFamily="18" charset="0"/>
            </a:rPr>
            <a:t>2. Focus on a broad spectrum of technologies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aramond" panose="02020404030301010803" pitchFamily="18" charset="0"/>
            </a:rPr>
            <a:t>3. The principle of “proportionality”</a:t>
          </a:r>
        </a:p>
      </dsp:txBody>
      <dsp:txXfrm>
        <a:off x="2448172" y="1317352"/>
        <a:ext cx="2448172" cy="2230004"/>
      </dsp:txXfrm>
    </dsp:sp>
    <dsp:sp modelId="{193CDDE3-7C43-44A2-8A12-D67C1AF5E870}">
      <dsp:nvSpPr>
        <dsp:cNvPr id="0" name=""/>
        <dsp:cNvSpPr/>
      </dsp:nvSpPr>
      <dsp:spPr>
        <a:xfrm>
          <a:off x="4896345" y="810533"/>
          <a:ext cx="3052267" cy="1157620"/>
        </a:xfrm>
        <a:prstGeom prst="rightArrow">
          <a:avLst>
            <a:gd name="adj1" fmla="val 50000"/>
            <a:gd name="adj2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3772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Garamond" panose="02020404030301010803" pitchFamily="18" charset="0"/>
            </a:rPr>
            <a:t>EASA Prototype UAV Regulation</a:t>
          </a:r>
          <a:endParaRPr lang="en-US" sz="1300" kern="1200" dirty="0">
            <a:latin typeface="Garamond" panose="02020404030301010803" pitchFamily="18" charset="0"/>
          </a:endParaRPr>
        </a:p>
      </dsp:txBody>
      <dsp:txXfrm>
        <a:off x="4896345" y="810533"/>
        <a:ext cx="3052267" cy="1157620"/>
      </dsp:txXfrm>
    </dsp:sp>
    <dsp:sp modelId="{ED285338-030C-4808-B938-0BFCC156BC38}">
      <dsp:nvSpPr>
        <dsp:cNvPr id="0" name=""/>
        <dsp:cNvSpPr/>
      </dsp:nvSpPr>
      <dsp:spPr>
        <a:xfrm>
          <a:off x="4896345" y="1703226"/>
          <a:ext cx="2448172" cy="21973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aramond" panose="02020404030301010803" pitchFamily="18" charset="0"/>
            </a:rPr>
            <a:t>- The Proposal  disregards the weight limit of 150kg.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aramond" panose="02020404030301010803" pitchFamily="18" charset="0"/>
            </a:rPr>
            <a:t>- Proposes a uniform structure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Garamond" panose="02020404030301010803" pitchFamily="18" charset="0"/>
            </a:rPr>
            <a:t>i</a:t>
          </a:r>
          <a:r>
            <a:rPr lang="en-US" sz="1200" kern="1200" dirty="0" smtClean="0">
              <a:latin typeface="Garamond" panose="02020404030301010803" pitchFamily="18" charset="0"/>
            </a:rPr>
            <a:t>. Open Category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aramond" panose="02020404030301010803" pitchFamily="18" charset="0"/>
            </a:rPr>
            <a:t>ii. Specific Category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aramond" panose="02020404030301010803" pitchFamily="18" charset="0"/>
            </a:rPr>
            <a:t>iii. Certified Category</a:t>
          </a:r>
        </a:p>
      </dsp:txBody>
      <dsp:txXfrm>
        <a:off x="4896345" y="1703226"/>
        <a:ext cx="2448172" cy="21973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3516FB-F948-4675-9A55-C6D7517FCB08}">
      <dsp:nvSpPr>
        <dsp:cNvPr id="0" name=""/>
        <dsp:cNvSpPr/>
      </dsp:nvSpPr>
      <dsp:spPr>
        <a:xfrm>
          <a:off x="3578" y="34123"/>
          <a:ext cx="3488635" cy="1123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Garamond" panose="02020404030301010803" pitchFamily="18" charset="0"/>
            </a:rPr>
            <a:t>Open Category</a:t>
          </a:r>
          <a:endParaRPr lang="en-US" sz="3000" kern="1200" dirty="0">
            <a:latin typeface="Garamond" panose="02020404030301010803" pitchFamily="18" charset="0"/>
          </a:endParaRPr>
        </a:p>
      </dsp:txBody>
      <dsp:txXfrm>
        <a:off x="3578" y="34123"/>
        <a:ext cx="3488635" cy="1123200"/>
      </dsp:txXfrm>
    </dsp:sp>
    <dsp:sp modelId="{743C3EDD-4280-4E28-A31C-18946108E687}">
      <dsp:nvSpPr>
        <dsp:cNvPr id="0" name=""/>
        <dsp:cNvSpPr/>
      </dsp:nvSpPr>
      <dsp:spPr>
        <a:xfrm>
          <a:off x="3578" y="1157323"/>
          <a:ext cx="3488635" cy="35328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Garamond" panose="02020404030301010803" pitchFamily="18" charset="0"/>
            </a:rPr>
            <a:t>For the Drones representing a </a:t>
          </a:r>
          <a:r>
            <a:rPr lang="en-US" sz="2000" u="sng" kern="1200" dirty="0" smtClean="0">
              <a:latin typeface="Garamond" panose="02020404030301010803" pitchFamily="18" charset="0"/>
            </a:rPr>
            <a:t>low risk</a:t>
          </a:r>
          <a:endParaRPr lang="en-US" sz="2000" kern="1200" dirty="0">
            <a:latin typeface="Garamond" panose="020204040303010108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Garamond" panose="02020404030301010803" pitchFamily="18" charset="0"/>
            </a:rPr>
            <a:t>Police enforces the rules under this category </a:t>
          </a:r>
          <a:endParaRPr lang="en-US" sz="2000" kern="1200">
            <a:latin typeface="Garamond" panose="020204040303010108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Garamond" panose="02020404030301010803" pitchFamily="18" charset="0"/>
            </a:rPr>
            <a:t>No Aviation Authority involvement</a:t>
          </a:r>
          <a:endParaRPr lang="en-US" sz="2000" kern="1200" dirty="0">
            <a:latin typeface="Garamond" panose="020204040303010108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Garamond" panose="02020404030301010803" pitchFamily="18" charset="0"/>
            </a:rPr>
            <a:t>License is not required for remote pilots.</a:t>
          </a:r>
          <a:endParaRPr lang="en-US" sz="2000" kern="1200">
            <a:latin typeface="Garamond" panose="020204040303010108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Garamond" panose="02020404030301010803" pitchFamily="18" charset="0"/>
            </a:rPr>
            <a:t>Limitations exist (VLOS, maximum altitude, and distance from airport and sensitive zones)</a:t>
          </a:r>
          <a:endParaRPr lang="en-US" sz="2000" kern="1200" dirty="0">
            <a:latin typeface="Garamond" panose="02020404030301010803" pitchFamily="18" charset="0"/>
          </a:endParaRPr>
        </a:p>
      </dsp:txBody>
      <dsp:txXfrm>
        <a:off x="3578" y="1157323"/>
        <a:ext cx="3488635" cy="3532815"/>
      </dsp:txXfrm>
    </dsp:sp>
    <dsp:sp modelId="{0756CB37-A7DB-447A-B4BB-6C7A66C643D8}">
      <dsp:nvSpPr>
        <dsp:cNvPr id="0" name=""/>
        <dsp:cNvSpPr/>
      </dsp:nvSpPr>
      <dsp:spPr>
        <a:xfrm>
          <a:off x="3980621" y="34123"/>
          <a:ext cx="3488635" cy="1123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Garamond" panose="02020404030301010803" pitchFamily="18" charset="0"/>
            </a:rPr>
            <a:t>Specific Category</a:t>
          </a:r>
          <a:endParaRPr lang="en-US" sz="3000" kern="1200" dirty="0">
            <a:latin typeface="Garamond" panose="02020404030301010803" pitchFamily="18" charset="0"/>
          </a:endParaRPr>
        </a:p>
      </dsp:txBody>
      <dsp:txXfrm>
        <a:off x="3980621" y="34123"/>
        <a:ext cx="3488635" cy="1123200"/>
      </dsp:txXfrm>
    </dsp:sp>
    <dsp:sp modelId="{69AB84D0-6A8B-4A7E-A8FC-A253D64C378E}">
      <dsp:nvSpPr>
        <dsp:cNvPr id="0" name=""/>
        <dsp:cNvSpPr/>
      </dsp:nvSpPr>
      <dsp:spPr>
        <a:xfrm>
          <a:off x="3980621" y="1157323"/>
          <a:ext cx="3488635" cy="35328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Garamond" panose="02020404030301010803" pitchFamily="18" charset="0"/>
            </a:rPr>
            <a:t>Drones representing a </a:t>
          </a:r>
          <a:r>
            <a:rPr lang="en-US" sz="2000" u="sng" kern="1200" dirty="0" smtClean="0">
              <a:latin typeface="Garamond" panose="02020404030301010803" pitchFamily="18" charset="0"/>
            </a:rPr>
            <a:t>medium risk</a:t>
          </a:r>
          <a:r>
            <a:rPr lang="en-US" sz="2000" kern="1200" dirty="0" smtClean="0">
              <a:latin typeface="Garamond" panose="02020404030301010803" pitchFamily="18" charset="0"/>
            </a:rPr>
            <a:t> </a:t>
          </a:r>
          <a:endParaRPr lang="en-US" sz="2500" kern="1200" dirty="0">
            <a:latin typeface="Garamond" panose="020204040303010108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Garamond" panose="02020404030301010803" pitchFamily="18" charset="0"/>
            </a:rPr>
            <a:t>Must be registered with the National Civil Aviation Authority for operation</a:t>
          </a:r>
          <a:endParaRPr lang="en-US" sz="2000" kern="1200" dirty="0">
            <a:latin typeface="Garamond" panose="020204040303010108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Garamond" panose="02020404030301010803" pitchFamily="18" charset="0"/>
            </a:rPr>
            <a:t>License is not required for remote pilots.</a:t>
          </a:r>
          <a:endParaRPr lang="en-US" sz="2000" kern="1200" dirty="0">
            <a:latin typeface="Garamond" panose="02020404030301010803" pitchFamily="18" charset="0"/>
          </a:endParaRPr>
        </a:p>
      </dsp:txBody>
      <dsp:txXfrm>
        <a:off x="3980621" y="1157323"/>
        <a:ext cx="3488635" cy="3532815"/>
      </dsp:txXfrm>
    </dsp:sp>
    <dsp:sp modelId="{8CED7C3B-15DA-4004-8FCC-59F04D23E110}">
      <dsp:nvSpPr>
        <dsp:cNvPr id="0" name=""/>
        <dsp:cNvSpPr/>
      </dsp:nvSpPr>
      <dsp:spPr>
        <a:xfrm>
          <a:off x="7957665" y="34123"/>
          <a:ext cx="3488635" cy="1123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Garamond" panose="02020404030301010803" pitchFamily="18" charset="0"/>
            </a:rPr>
            <a:t>Certified Category</a:t>
          </a:r>
          <a:endParaRPr lang="en-US" sz="3000" kern="1200" dirty="0">
            <a:latin typeface="Garamond" panose="02020404030301010803" pitchFamily="18" charset="0"/>
          </a:endParaRPr>
        </a:p>
      </dsp:txBody>
      <dsp:txXfrm>
        <a:off x="7957665" y="34123"/>
        <a:ext cx="3488635" cy="1123200"/>
      </dsp:txXfrm>
    </dsp:sp>
    <dsp:sp modelId="{A81BBB4B-4BD7-472E-92AB-862FF8950182}">
      <dsp:nvSpPr>
        <dsp:cNvPr id="0" name=""/>
        <dsp:cNvSpPr/>
      </dsp:nvSpPr>
      <dsp:spPr>
        <a:xfrm>
          <a:off x="7957665" y="1157323"/>
          <a:ext cx="3488635" cy="35328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Garamond" panose="02020404030301010803" pitchFamily="18" charset="0"/>
            </a:rPr>
            <a:t>Drones representing the </a:t>
          </a:r>
          <a:r>
            <a:rPr lang="en-US" sz="2000" u="sng" kern="1200" dirty="0" smtClean="0">
              <a:latin typeface="Garamond" panose="02020404030301010803" pitchFamily="18" charset="0"/>
            </a:rPr>
            <a:t>highest risk</a:t>
          </a:r>
          <a:r>
            <a:rPr lang="en-US" sz="2000" kern="1200" dirty="0" smtClean="0">
              <a:latin typeface="Garamond" panose="02020404030301010803" pitchFamily="18" charset="0"/>
            </a:rPr>
            <a:t>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Garamond" panose="02020404030301010803" pitchFamily="18" charset="0"/>
            </a:rPr>
            <a:t>These Drones can only be operated, under conditions similar to commercial manned aircraft. They are deemed as risky as manned aircraft. </a:t>
          </a:r>
          <a:endParaRPr lang="en-US" sz="2000" kern="1200" dirty="0">
            <a:latin typeface="Garamond" panose="020204040303010108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Garamond" panose="02020404030301010803" pitchFamily="18" charset="0"/>
            </a:rPr>
            <a:t>License is required for remote pilot</a:t>
          </a:r>
          <a:endParaRPr lang="en-US" sz="2000" kern="1200" dirty="0">
            <a:latin typeface="Garamond" panose="020204040303010108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Garamond" panose="02020404030301010803" pitchFamily="18" charset="0"/>
            </a:rPr>
            <a:t>Operator has to be approved by the National Civil Aviation Authority.</a:t>
          </a:r>
          <a:endParaRPr lang="en-US" sz="2000" kern="1200" dirty="0">
            <a:latin typeface="Garamond" panose="02020404030301010803" pitchFamily="18" charset="0"/>
          </a:endParaRPr>
        </a:p>
      </dsp:txBody>
      <dsp:txXfrm>
        <a:off x="7957665" y="1157323"/>
        <a:ext cx="3488635" cy="3532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59056-6F89-4DCC-A7A8-EAEE4EBFD1F2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BF779-3842-4BD6-9622-C381C08BB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44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F779-3842-4BD6-9622-C381C08BB8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34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F779-3842-4BD6-9622-C381C08BB8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2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F779-3842-4BD6-9622-C381C08BB8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44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F779-3842-4BD6-9622-C381C08BB8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09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F779-3842-4BD6-9622-C381C08BB8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85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F779-3842-4BD6-9622-C381C08BB8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9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F779-3842-4BD6-9622-C381C08BB8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40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BF779-3842-4BD6-9622-C381C08BB8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07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68B-6567-4F9D-9AE7-07BA6BFCAEAA}" type="datetime1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76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2392-B9E9-4754-9954-6F5486FE39E6}" type="datetime1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72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E937-FE23-44D9-A9F0-FDAA5BE6E612}" type="datetime1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74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CB16-4F4A-4338-A5C6-205313E3C790}" type="datetime1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03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B68D-64FF-4A36-B566-93002382D9C3}" type="datetime1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58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0FF5-E517-4AA7-BA98-E3F59F4E4D93}" type="datetime1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06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7113-6652-4FA1-B4B4-485D30ADCFE6}" type="datetime1">
              <a:rPr lang="en-US" smtClean="0"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61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5C39-9892-4746-BAF8-474380E9DE62}" type="datetime1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88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243-3E1A-4353-9734-42E1B62B7D5C}" type="datetime1">
              <a:rPr lang="en-US" smtClean="0"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5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B1BC-597A-404E-A59C-2F34F4421D7A}" type="datetime1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2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BC12-35E4-48DE-9065-11FADC2473F7}" type="datetime1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33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061C-1003-4E6E-893B-34A424D468D7}" type="datetime1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019C-0475-45BB-97C9-98EFC1E4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5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REGULATING DRONES AND LIABILITY ISSUES</a:t>
            </a:r>
            <a:endParaRPr lang="en-US" b="1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10</a:t>
            </a:r>
            <a:r>
              <a:rPr lang="en-US" sz="2800" b="1" baseline="30000" dirty="0" smtClean="0">
                <a:latin typeface="Garamond" panose="02020404030301010803" pitchFamily="18" charset="0"/>
              </a:rPr>
              <a:t>th</a:t>
            </a:r>
            <a:r>
              <a:rPr lang="en-US" sz="2800" b="1" dirty="0" smtClean="0">
                <a:latin typeface="Garamond" panose="02020404030301010803" pitchFamily="18" charset="0"/>
              </a:rPr>
              <a:t> Annual McGill Conference on International Aviation Liability </a:t>
            </a:r>
            <a:r>
              <a:rPr lang="en-US" sz="2800" b="1" dirty="0">
                <a:latin typeface="Garamond" panose="02020404030301010803" pitchFamily="18" charset="0"/>
              </a:rPr>
              <a:t>&amp; Insurance </a:t>
            </a:r>
            <a:r>
              <a:rPr lang="en-US" sz="2800" b="1" dirty="0" smtClean="0">
                <a:latin typeface="Garamond" panose="02020404030301010803" pitchFamily="18" charset="0"/>
              </a:rPr>
              <a:t>-June </a:t>
            </a:r>
            <a:r>
              <a:rPr lang="en-US" sz="2800" b="1" dirty="0">
                <a:latin typeface="Garamond" panose="02020404030301010803" pitchFamily="18" charset="0"/>
              </a:rPr>
              <a:t>23, </a:t>
            </a:r>
            <a:r>
              <a:rPr lang="en-US" sz="2800" b="1" dirty="0" smtClean="0">
                <a:latin typeface="Garamond" panose="02020404030301010803" pitchFamily="18" charset="0"/>
              </a:rPr>
              <a:t>2017</a:t>
            </a:r>
          </a:p>
          <a:p>
            <a:r>
              <a:rPr lang="en-US" b="1" dirty="0" smtClean="0">
                <a:latin typeface="Garamond" panose="02020404030301010803" pitchFamily="18" charset="0"/>
              </a:rPr>
              <a:t>Presentation by Serap Zuvin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860" y="5029201"/>
            <a:ext cx="4526280" cy="10972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Serap Zuvin Law Offices.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8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0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Today’s Agenda</a:t>
            </a:r>
            <a:endParaRPr lang="en-US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Analysis of Current Global jurisdiction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Overview of Legislation in the EU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Developments in EU Regulation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Riga Declarations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EASA Prototype</a:t>
            </a:r>
            <a:endParaRPr lang="en-US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Third Party Liability and Insurance Issues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Future of Regulations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6188" y="1825625"/>
            <a:ext cx="3527612" cy="299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847" y="358403"/>
            <a:ext cx="1963271" cy="4759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6144441"/>
            <a:ext cx="7217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anose="02020404030301010803" pitchFamily="18" charset="0"/>
              </a:rPr>
              <a:t>Image: "Commercial </a:t>
            </a:r>
            <a:r>
              <a:rPr lang="en-US" sz="1200" i="1" dirty="0">
                <a:latin typeface="Garamond" panose="02020404030301010803" pitchFamily="18" charset="0"/>
              </a:rPr>
              <a:t>Drones Facing Pilot Shortage." </a:t>
            </a:r>
            <a:r>
              <a:rPr lang="en-US" sz="1200" i="1" dirty="0" err="1">
                <a:latin typeface="Garamond" panose="02020404030301010803" pitchFamily="18" charset="0"/>
              </a:rPr>
              <a:t>Jetwhine</a:t>
            </a:r>
            <a:r>
              <a:rPr lang="en-US" sz="1200" i="1" dirty="0">
                <a:latin typeface="Garamond" panose="02020404030301010803" pitchFamily="18" charset="0"/>
              </a:rPr>
              <a:t> RSS. </a:t>
            </a:r>
            <a:r>
              <a:rPr lang="en-US" sz="1200" i="1" dirty="0" err="1">
                <a:latin typeface="Garamond" panose="02020404030301010803" pitchFamily="18" charset="0"/>
              </a:rPr>
              <a:t>N.p</a:t>
            </a:r>
            <a:r>
              <a:rPr lang="en-US" sz="1200" i="1" dirty="0">
                <a:latin typeface="Garamond" panose="02020404030301010803" pitchFamily="18" charset="0"/>
              </a:rPr>
              <a:t>., </a:t>
            </a:r>
            <a:r>
              <a:rPr lang="en-US" sz="1200" i="1" dirty="0" err="1">
                <a:latin typeface="Garamond" panose="02020404030301010803" pitchFamily="18" charset="0"/>
              </a:rPr>
              <a:t>n.d.</a:t>
            </a:r>
            <a:r>
              <a:rPr lang="en-US" sz="1200" i="1" dirty="0">
                <a:latin typeface="Garamond" panose="02020404030301010803" pitchFamily="18" charset="0"/>
              </a:rPr>
              <a:t> Web.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47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Garamond" panose="02020404030301010803" pitchFamily="18" charset="0"/>
              </a:rPr>
              <a:t>Current Global jurisdiction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17229" cy="42268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Unmanned Aerial Vehicle </a:t>
            </a:r>
            <a:r>
              <a:rPr lang="en-US" dirty="0">
                <a:latin typeface="Garamond" panose="02020404030301010803" pitchFamily="18" charset="0"/>
              </a:rPr>
              <a:t>(“</a:t>
            </a:r>
            <a:r>
              <a:rPr lang="en-US" u="sng" dirty="0">
                <a:latin typeface="Garamond" panose="02020404030301010803" pitchFamily="18" charset="0"/>
              </a:rPr>
              <a:t>UAV</a:t>
            </a:r>
            <a:r>
              <a:rPr lang="en-US" dirty="0" smtClean="0">
                <a:latin typeface="Garamond" panose="02020404030301010803" pitchFamily="18" charset="0"/>
              </a:rPr>
              <a:t>”)</a:t>
            </a:r>
            <a:r>
              <a:rPr lang="en-US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Garamond" panose="02020404030301010803" pitchFamily="18" charset="0"/>
              </a:rPr>
              <a:t>“</a:t>
            </a:r>
            <a:r>
              <a:rPr lang="en-US" i="1" dirty="0">
                <a:latin typeface="Garamond" panose="02020404030301010803" pitchFamily="18" charset="0"/>
              </a:rPr>
              <a:t>aircraft on which no pilot on board and controlled remotely</a:t>
            </a:r>
            <a:r>
              <a:rPr lang="en-US" dirty="0" smtClean="0">
                <a:latin typeface="Garamond" panose="02020404030301010803" pitchFamily="18" charset="0"/>
              </a:rPr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ICAO emphasizes 3 components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the </a:t>
            </a:r>
            <a:r>
              <a:rPr lang="en-US" dirty="0">
                <a:latin typeface="Garamond" panose="02020404030301010803" pitchFamily="18" charset="0"/>
              </a:rPr>
              <a:t>unmanned aircraft </a:t>
            </a:r>
            <a:r>
              <a:rPr lang="en-US" dirty="0" smtClean="0">
                <a:latin typeface="Garamond" panose="02020404030301010803" pitchFamily="18" charset="0"/>
              </a:rPr>
              <a:t>itself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the </a:t>
            </a:r>
            <a:r>
              <a:rPr lang="en-US" dirty="0">
                <a:latin typeface="Garamond" panose="02020404030301010803" pitchFamily="18" charset="0"/>
              </a:rPr>
              <a:t>remote pilot station on the ground,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the </a:t>
            </a:r>
            <a:r>
              <a:rPr lang="en-US" dirty="0">
                <a:latin typeface="Garamond" panose="02020404030301010803" pitchFamily="18" charset="0"/>
              </a:rPr>
              <a:t>command and control link between the aircraft and the remote pilot station.</a:t>
            </a: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Garamond" panose="02020404030301010803" pitchFamily="18" charset="0"/>
              </a:rPr>
              <a:t> </a:t>
            </a:r>
            <a:endParaRPr lang="en-US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847" y="358403"/>
            <a:ext cx="1963271" cy="475944"/>
          </a:xfrm>
          <a:prstGeom prst="rect">
            <a:avLst/>
          </a:prstGeom>
        </p:spPr>
      </p:pic>
      <p:pic>
        <p:nvPicPr>
          <p:cNvPr id="1026" name="Picture 2" descr="Image result for drone commerci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9764" y="1825625"/>
            <a:ext cx="3645354" cy="24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6085447"/>
            <a:ext cx="7217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anose="02020404030301010803" pitchFamily="18" charset="0"/>
              </a:rPr>
              <a:t>Image: "Commercial </a:t>
            </a:r>
            <a:r>
              <a:rPr lang="en-US" sz="1200" i="1" dirty="0">
                <a:latin typeface="Garamond" panose="02020404030301010803" pitchFamily="18" charset="0"/>
              </a:rPr>
              <a:t>Drones Facing Pilot Shortage." </a:t>
            </a:r>
            <a:r>
              <a:rPr lang="en-US" sz="1200" i="1" dirty="0" err="1">
                <a:latin typeface="Garamond" panose="02020404030301010803" pitchFamily="18" charset="0"/>
              </a:rPr>
              <a:t>Jetwhine</a:t>
            </a:r>
            <a:r>
              <a:rPr lang="en-US" sz="1200" i="1" dirty="0">
                <a:latin typeface="Garamond" panose="02020404030301010803" pitchFamily="18" charset="0"/>
              </a:rPr>
              <a:t> RSS. </a:t>
            </a:r>
            <a:r>
              <a:rPr lang="en-US" sz="1200" i="1" dirty="0" err="1">
                <a:latin typeface="Garamond" panose="02020404030301010803" pitchFamily="18" charset="0"/>
              </a:rPr>
              <a:t>N.p</a:t>
            </a:r>
            <a:r>
              <a:rPr lang="en-US" sz="1200" i="1" dirty="0">
                <a:latin typeface="Garamond" panose="02020404030301010803" pitchFamily="18" charset="0"/>
              </a:rPr>
              <a:t>., </a:t>
            </a:r>
            <a:r>
              <a:rPr lang="en-US" sz="1200" i="1" dirty="0" err="1">
                <a:latin typeface="Garamond" panose="02020404030301010803" pitchFamily="18" charset="0"/>
              </a:rPr>
              <a:t>n.d.</a:t>
            </a:r>
            <a:r>
              <a:rPr lang="en-US" sz="1200" i="1" dirty="0">
                <a:latin typeface="Garamond" panose="02020404030301010803" pitchFamily="18" charset="0"/>
              </a:rPr>
              <a:t> Web.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3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Current Global jurisdiction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847" y="358403"/>
            <a:ext cx="1963271" cy="47594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8927" cy="429833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Garamond" panose="02020404030301010803" pitchFamily="18" charset="0"/>
              </a:rPr>
              <a:t>UAV regulations need to be improved </a:t>
            </a:r>
            <a:r>
              <a:rPr lang="en-US" sz="2400" dirty="0" smtClean="0">
                <a:latin typeface="Garamond" panose="02020404030301010803" pitchFamily="18" charset="0"/>
              </a:rPr>
              <a:t>to </a:t>
            </a:r>
            <a:r>
              <a:rPr lang="en-US" sz="2400" dirty="0">
                <a:latin typeface="Garamond" panose="02020404030301010803" pitchFamily="18" charset="0"/>
              </a:rPr>
              <a:t>catch up with the manned aircraft industry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u="sng" dirty="0" smtClean="0">
                <a:latin typeface="Garamond" panose="02020404030301010803" pitchFamily="18" charset="0"/>
              </a:rPr>
              <a:t>Chicago Convention: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Garamond" panose="02020404030301010803" pitchFamily="18" charset="0"/>
                <a:sym typeface="Wingdings" panose="05000000000000000000" pitchFamily="2" charset="2"/>
              </a:rPr>
              <a:t>Authorisation</a:t>
            </a:r>
            <a:r>
              <a:rPr lang="en-US" sz="16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Garamond" panose="02020404030301010803" pitchFamily="18" charset="0"/>
                <a:sym typeface="Wingdings" panose="05000000000000000000" pitchFamily="2" charset="2"/>
              </a:rPr>
              <a:t>from the flown over state,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Respect </a:t>
            </a:r>
            <a:r>
              <a:rPr lang="en-US" sz="1600" dirty="0">
                <a:latin typeface="Garamond" panose="02020404030301010803" pitchFamily="18" charset="0"/>
                <a:sym typeface="Wingdings" panose="05000000000000000000" pitchFamily="2" charset="2"/>
              </a:rPr>
              <a:t>of fly over terms,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Safety </a:t>
            </a:r>
            <a:r>
              <a:rPr lang="en-US" sz="1600" dirty="0">
                <a:latin typeface="Garamond" panose="02020404030301010803" pitchFamily="18" charset="0"/>
                <a:sym typeface="Wingdings" panose="05000000000000000000" pitchFamily="2" charset="2"/>
              </a:rPr>
              <a:t>of the state </a:t>
            </a:r>
            <a:endParaRPr lang="en-US" sz="1600" dirty="0" smtClean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“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Purpose of Use” is the key factor to enforce regulations</a:t>
            </a: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8906" y="3008828"/>
            <a:ext cx="6096212" cy="193193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Overview of</a:t>
            </a:r>
            <a:r>
              <a:rPr lang="en-US" dirty="0">
                <a:solidFill>
                  <a:schemeClr val="accent2"/>
                </a:solidFill>
                <a:latin typeface="Garamond" panose="02020404030301010803" pitchFamily="18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Legislation in the EU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9582116"/>
              </p:ext>
            </p:extLst>
          </p:nvPr>
        </p:nvGraphicFramePr>
        <p:xfrm>
          <a:off x="838200" y="1825625"/>
          <a:ext cx="7948613" cy="3939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847" y="358403"/>
            <a:ext cx="1963271" cy="4759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24792" y="2059852"/>
            <a:ext cx="2557461" cy="122078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>Uniform UAV Regulation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4792" y="3555194"/>
            <a:ext cx="2581616" cy="12908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0" y="6375160"/>
            <a:ext cx="31906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Garamond" panose="02020404030301010803" pitchFamily="18" charset="0"/>
              </a:rPr>
              <a:t>Image: "Drone </a:t>
            </a:r>
            <a:r>
              <a:rPr lang="en-US" sz="1200" i="1" dirty="0">
                <a:latin typeface="Garamond" panose="02020404030301010803" pitchFamily="18" charset="0"/>
              </a:rPr>
              <a:t>Sketch." Drawing Images. </a:t>
            </a:r>
            <a:r>
              <a:rPr lang="en-US" sz="1200" i="1" dirty="0" err="1">
                <a:latin typeface="Garamond" panose="02020404030301010803" pitchFamily="18" charset="0"/>
              </a:rPr>
              <a:t>N.p</a:t>
            </a:r>
            <a:r>
              <a:rPr lang="en-US" sz="1200" i="1" dirty="0">
                <a:latin typeface="Garamond" panose="02020404030301010803" pitchFamily="18" charset="0"/>
              </a:rPr>
              <a:t>., </a:t>
            </a:r>
            <a:r>
              <a:rPr lang="en-US" sz="1200" i="1" dirty="0" err="1">
                <a:latin typeface="Garamond" panose="02020404030301010803" pitchFamily="18" charset="0"/>
              </a:rPr>
              <a:t>n.d.</a:t>
            </a:r>
            <a:r>
              <a:rPr lang="en-US" sz="1200" i="1" dirty="0">
                <a:latin typeface="Garamond" panose="02020404030301010803" pitchFamily="18" charset="0"/>
              </a:rPr>
              <a:t> Web.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5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Developments in EU Regulation</a:t>
            </a:r>
            <a:b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US" sz="30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EASA Prototype UAV Regulation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847" y="358403"/>
            <a:ext cx="1963271" cy="47594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086576949"/>
              </p:ext>
            </p:extLst>
          </p:nvPr>
        </p:nvGraphicFramePr>
        <p:xfrm>
          <a:off x="248477" y="1825625"/>
          <a:ext cx="11449879" cy="472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94355" y="6492875"/>
            <a:ext cx="4114800" cy="365125"/>
          </a:xfrm>
        </p:spPr>
        <p:txBody>
          <a:bodyPr/>
          <a:lstStyle/>
          <a:p>
            <a:r>
              <a:rPr lang="en-US" dirty="0" smtClean="0"/>
              <a:t>Copyright © Serap Zuvin Law Offices.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75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Third Party Liability and Insurance Issue</a:t>
            </a:r>
            <a:b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US" sz="30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EASA Prototype UAV Regulation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06189" cy="37449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No </a:t>
            </a:r>
            <a:r>
              <a:rPr lang="tr-TR" dirty="0" err="1" smtClean="0">
                <a:latin typeface="Garamond" panose="02020404030301010803" pitchFamily="18" charset="0"/>
              </a:rPr>
              <a:t>regulation</a:t>
            </a:r>
            <a:r>
              <a:rPr lang="tr-TR" dirty="0" smtClean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to </a:t>
            </a:r>
            <a:r>
              <a:rPr lang="tr-TR" dirty="0" err="1" smtClean="0">
                <a:latin typeface="Garamond" panose="02020404030301010803" pitchFamily="18" charset="0"/>
              </a:rPr>
              <a:t>address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third party liability and insurance in drone </a:t>
            </a:r>
            <a:r>
              <a:rPr lang="en-US" dirty="0" smtClean="0">
                <a:latin typeface="Garamond" panose="02020404030301010803" pitchFamily="18" charset="0"/>
              </a:rPr>
              <a:t>accidents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Need for a clear regulatory framework </a:t>
            </a:r>
            <a:r>
              <a:rPr lang="en-US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lating</a:t>
            </a:r>
            <a:r>
              <a:rPr lang="tr-TR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incidents causing personal or property damage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Considering </a:t>
            </a:r>
            <a:r>
              <a:rPr lang="en-US" u="sng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Rome Convention</a:t>
            </a:r>
            <a:r>
              <a:rPr lang="en-US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as a benchmark to resolve the issue</a:t>
            </a:r>
            <a:endParaRPr lang="en-US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847" y="358403"/>
            <a:ext cx="1963271" cy="475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5450" y="1825625"/>
            <a:ext cx="3668350" cy="28787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7697" y="6106009"/>
            <a:ext cx="10604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anose="02020404030301010803" pitchFamily="18" charset="0"/>
              </a:rPr>
              <a:t>Image: Stevenson</a:t>
            </a:r>
            <a:r>
              <a:rPr lang="en-US" sz="1200" i="1" dirty="0">
                <a:latin typeface="Garamond" panose="02020404030301010803" pitchFamily="18" charset="0"/>
              </a:rPr>
              <a:t>, Seth. "Planning to Buy Your Kid a Drone for Christmas? Read This First." Slate Magazine. </a:t>
            </a:r>
            <a:r>
              <a:rPr lang="en-US" sz="1200" i="1" dirty="0" err="1">
                <a:latin typeface="Garamond" panose="02020404030301010803" pitchFamily="18" charset="0"/>
              </a:rPr>
              <a:t>N.p</a:t>
            </a:r>
            <a:r>
              <a:rPr lang="en-US" sz="1200" i="1" dirty="0">
                <a:latin typeface="Garamond" panose="02020404030301010803" pitchFamily="18" charset="0"/>
              </a:rPr>
              <a:t>., 27 Nov. 2014. Web.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7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Third Party Liability and Insurance Issue</a:t>
            </a:r>
            <a:b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tr-TR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Rome </a:t>
            </a:r>
            <a:r>
              <a:rPr lang="tr-TR" dirty="0" err="1" smtClean="0">
                <a:solidFill>
                  <a:schemeClr val="accent2"/>
                </a:solidFill>
                <a:latin typeface="Garamond" panose="02020404030301010803" pitchFamily="18" charset="0"/>
              </a:rPr>
              <a:t>Convention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06189" cy="37449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Rome Convention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Garamond" panose="02020404030301010803" pitchFamily="18" charset="0"/>
              </a:rPr>
              <a:t>Includes </a:t>
            </a:r>
            <a:r>
              <a:rPr lang="en-US" sz="2600" dirty="0">
                <a:latin typeface="Garamond" panose="02020404030301010803" pitchFamily="18" charset="0"/>
              </a:rPr>
              <a:t>regulations with respect to damages to third parties caused by </a:t>
            </a:r>
            <a:r>
              <a:rPr lang="en-US" sz="2600" dirty="0" smtClean="0">
                <a:latin typeface="Garamond" panose="02020404030301010803" pitchFamily="18" charset="0"/>
              </a:rPr>
              <a:t> </a:t>
            </a:r>
            <a:r>
              <a:rPr lang="en-US" sz="2600" dirty="0">
                <a:latin typeface="Garamond" panose="02020404030301010803" pitchFamily="18" charset="0"/>
              </a:rPr>
              <a:t>foreign </a:t>
            </a:r>
            <a:r>
              <a:rPr lang="en-US" sz="2600" dirty="0" smtClean="0">
                <a:latin typeface="Garamond" panose="02020404030301010803" pitchFamily="18" charset="0"/>
              </a:rPr>
              <a:t>aircrafts.</a:t>
            </a:r>
            <a:endParaRPr lang="en-US" sz="26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Garamond" panose="02020404030301010803" pitchFamily="18" charset="0"/>
              </a:rPr>
              <a:t>Failed </a:t>
            </a:r>
            <a:r>
              <a:rPr lang="en-US" sz="2600" dirty="0">
                <a:latin typeface="Garamond" panose="02020404030301010803" pitchFamily="18" charset="0"/>
              </a:rPr>
              <a:t>to attract widespread support from the Member States  due to unsatisfactory levels of </a:t>
            </a:r>
            <a:r>
              <a:rPr lang="en-US" sz="2600" dirty="0" smtClean="0">
                <a:latin typeface="Garamond" panose="02020404030301010803" pitchFamily="18" charset="0"/>
              </a:rPr>
              <a:t>compensation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Garamond" panose="02020404030301010803" pitchFamily="18" charset="0"/>
              </a:rPr>
              <a:t>Its principles </a:t>
            </a:r>
            <a:r>
              <a:rPr lang="en-US" sz="2600" dirty="0">
                <a:latin typeface="Garamond" panose="02020404030301010803" pitchFamily="18" charset="0"/>
              </a:rPr>
              <a:t>are suitable for shaping the future of a EU regulation for third party liability </a:t>
            </a:r>
            <a:r>
              <a:rPr lang="en-US" sz="2600" dirty="0" smtClean="0">
                <a:latin typeface="Garamond" panose="02020404030301010803" pitchFamily="18" charset="0"/>
              </a:rPr>
              <a:t>regime for drones</a:t>
            </a:r>
            <a:endParaRPr lang="en-US" sz="2600" dirty="0" smtClean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847" y="358403"/>
            <a:ext cx="1963271" cy="475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5450" y="1825625"/>
            <a:ext cx="3668350" cy="2878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7697" y="6047016"/>
            <a:ext cx="10604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anose="02020404030301010803" pitchFamily="18" charset="0"/>
              </a:rPr>
              <a:t>Image: Stevenson</a:t>
            </a:r>
            <a:r>
              <a:rPr lang="en-US" sz="1200" i="1" dirty="0">
                <a:latin typeface="Garamond" panose="02020404030301010803" pitchFamily="18" charset="0"/>
              </a:rPr>
              <a:t>, Seth. "Planning to Buy Your Kid a Drone for Christmas? Read This First." Slate Magazine. </a:t>
            </a:r>
            <a:r>
              <a:rPr lang="en-US" sz="1200" i="1" dirty="0" err="1">
                <a:latin typeface="Garamond" panose="02020404030301010803" pitchFamily="18" charset="0"/>
              </a:rPr>
              <a:t>N.p</a:t>
            </a:r>
            <a:r>
              <a:rPr lang="en-US" sz="1200" i="1" dirty="0">
                <a:latin typeface="Garamond" panose="02020404030301010803" pitchFamily="18" charset="0"/>
              </a:rPr>
              <a:t>., 27 Nov. 2014. Web.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Future of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949462" cy="30980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Notices </a:t>
            </a:r>
            <a:r>
              <a:rPr lang="en-US" dirty="0">
                <a:latin typeface="Garamond" panose="02020404030301010803" pitchFamily="18" charset="0"/>
              </a:rPr>
              <a:t>of Proposed Amendments(EASA</a:t>
            </a:r>
            <a:r>
              <a:rPr lang="en-US" dirty="0" smtClean="0">
                <a:latin typeface="Garamond" panose="02020404030301010803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ICAO RPAS </a:t>
            </a:r>
            <a:r>
              <a:rPr lang="en-US" dirty="0" smtClean="0">
                <a:latin typeface="Garamond" panose="02020404030301010803" pitchFamily="18" charset="0"/>
              </a:rPr>
              <a:t>Panel, a roadmap towards internationally agreed standards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</a:rPr>
              <a:t>Current efforts for regulating EU is not sufficient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A worldwide regulation is a necessity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847" y="358403"/>
            <a:ext cx="1963271" cy="475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3954" y="596201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latin typeface="Garamond" panose="02020404030301010803" pitchFamily="18" charset="0"/>
              </a:rPr>
              <a:t>Image: "Drones </a:t>
            </a:r>
            <a:r>
              <a:rPr lang="en-US" sz="1200" i="1" dirty="0">
                <a:latin typeface="Garamond" panose="02020404030301010803" pitchFamily="18" charset="0"/>
              </a:rPr>
              <a:t>Are the Future of the Internet of Things." Drone Analyst. </a:t>
            </a:r>
            <a:r>
              <a:rPr lang="en-US" sz="1200" i="1" dirty="0" err="1">
                <a:latin typeface="Garamond" panose="02020404030301010803" pitchFamily="18" charset="0"/>
              </a:rPr>
              <a:t>N.p</a:t>
            </a:r>
            <a:r>
              <a:rPr lang="en-US" sz="1200" i="1" dirty="0">
                <a:latin typeface="Garamond" panose="02020404030301010803" pitchFamily="18" charset="0"/>
              </a:rPr>
              <a:t>., 04 Jan. 2017. Web.</a:t>
            </a:r>
          </a:p>
        </p:txBody>
      </p:sp>
      <p:pic>
        <p:nvPicPr>
          <p:cNvPr id="7170" name="Picture 2" descr="http://droneanalyst.com/wp-content/uploads/2014/12/shutterstock_191393468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7993" y="1825625"/>
            <a:ext cx="3825807" cy="29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Serap Zuvin Law Offices.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7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731</Words>
  <Application>Microsoft Office PowerPoint</Application>
  <PresentationFormat>Custom</PresentationFormat>
  <Paragraphs>97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REGULATING DRONES AND LIABILITY ISSUES</vt:lpstr>
      <vt:lpstr>Today’s Agenda</vt:lpstr>
      <vt:lpstr>Current Global jurisdiction</vt:lpstr>
      <vt:lpstr>Current Global jurisdiction</vt:lpstr>
      <vt:lpstr>Overview of Legislation in the EU</vt:lpstr>
      <vt:lpstr>Developments in EU Regulation EASA Prototype UAV Regulation</vt:lpstr>
      <vt:lpstr>Third Party Liability and Insurance Issue EASA Prototype UAV Regulation</vt:lpstr>
      <vt:lpstr>Third Party Liability and Insurance Issue Rome Convention</vt:lpstr>
      <vt:lpstr>Future of Regulations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REGULATING DRONES AND LIABILITY ISSUES</dc:title>
  <dc:creator>serap zuvin</dc:creator>
  <cp:lastModifiedBy>cyilmaz</cp:lastModifiedBy>
  <cp:revision>62</cp:revision>
  <dcterms:created xsi:type="dcterms:W3CDTF">2017-06-15T23:55:51Z</dcterms:created>
  <dcterms:modified xsi:type="dcterms:W3CDTF">2017-06-19T15:51:10Z</dcterms:modified>
</cp:coreProperties>
</file>