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4.8.1.0-->
<p:presentation xmlns:r="http://schemas.openxmlformats.org/officeDocument/2006/relationships" xmlns:a="http://schemas.openxmlformats.org/drawingml/2006/main" xmlns:p="http://schemas.openxmlformats.org/presentationml/2006/main" showSpecialPlsOnTitleSld="0" removePersonalInfoOnSave="1" saveSubsetFonts="1" autoCompressPictures="0">
  <p:sldMasterIdLst>
    <p:sldMasterId id="2147483648" r:id="rId1"/>
    <p:sldMasterId id="2147483667" r:id="rId2"/>
  </p:sldMasterIdLst>
  <p:notesMasterIdLst>
    <p:notesMasterId r:id="rId3"/>
  </p:notesMasterIdLst>
  <p:handoutMasterIdLst>
    <p:handoutMasterId r:id="rId4"/>
  </p:handoutMasterIdLst>
  <p:sldIdLst>
    <p:sldId id="257" r:id="rId5"/>
    <p:sldId id="455" r:id="rId6"/>
    <p:sldId id="456" r:id="rId7"/>
    <p:sldId id="436" r:id="rId8"/>
    <p:sldId id="447" r:id="rId9"/>
    <p:sldId id="448" r:id="rId10"/>
    <p:sldId id="410" r:id="rId11"/>
    <p:sldId id="437" r:id="rId12"/>
    <p:sldId id="458" r:id="rId13"/>
    <p:sldId id="450" r:id="rId14"/>
    <p:sldId id="457" r:id="rId15"/>
    <p:sldId id="459" r:id="rId16"/>
    <p:sldId id="446" r:id="rId17"/>
    <p:sldId id="374" r:id="rId18"/>
  </p:sldIdLst>
  <p:sldSz cx="9144000" cy="6858000" type="screen4x3"/>
  <p:notesSz cx="7023100" cy="9309100"/>
  <p:custDataLst>
    <p:tags r:id="rId19"/>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27730"/>
    <a:srgbClr val="565A5C"/>
    <a:srgbClr val="EBECED"/>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r="http://schemas.openxmlformats.org/officeDocument/2006/relationships" xmlns:a="http://schemas.openxmlformats.org/drawingml/2006/main" xmlns:p="http://schemas.openxmlformats.org/presentationml/2006/main">
  <p:normalViewPr>
    <p:restoredLeft sz="34580" autoAdjust="0"/>
    <p:restoredTop sz="86410" autoAdjust="0"/>
  </p:normalViewPr>
  <p:slideViewPr>
    <p:cSldViewPr snapToGrid="0" showGuides="1">
      <p:cViewPr>
        <p:scale>
          <a:sx n="80" d="100"/>
          <a:sy n="80" d="100"/>
        </p:scale>
        <p:origin x="-1554" y="36"/>
      </p:cViewPr>
      <p:guideLst>
        <p:guide orient="horz" pos="2165"/>
        <p:guide pos="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38"/>
    </p:cViewPr>
  </p:sorterViewPr>
  <p:notesViewPr>
    <p:cSldViewPr snapToGrid="0" showGuides="1">
      <p:cViewPr varScale="1">
        <p:scale>
          <a:sx n="50" d="100"/>
          <a:sy n="50" d="100"/>
        </p:scale>
        <p:origin x="-1848" y="-90"/>
      </p:cViewPr>
      <p:guideLst>
        <p:guide orient="horz" pos="2932"/>
        <p:guide pos="2212"/>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tags" Target="tags/tag1.xml" /><Relationship Id="rId2" Type="http://schemas.openxmlformats.org/officeDocument/2006/relationships/slideMaster" Target="slideMasters/slideMaster2.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p:cNvSpPr>
            <a:spLocks noGrp="1"/>
          </p:cNvSpPr>
          <p:nvPr>
            <p:ph type="hdr" sz="quarter"/>
          </p:nvPr>
        </p:nvSpPr>
        <p:spPr>
          <a:xfrm>
            <a:off x="0" y="0"/>
            <a:ext cx="3044825" cy="465138"/>
          </a:xfrm>
          <a:prstGeom prst="rect">
            <a:avLst/>
          </a:prstGeom>
        </p:spPr>
        <p:txBody>
          <a:bodyPr vert="horz" wrap="square" lIns="92263" tIns="46131" rIns="92263" bIns="46131" anchor="t" anchorCtr="0" compatLnSpc="1">
            <a:prstTxWarp prst="textNoShape">
              <a:avLst/>
            </a:prstTxWarp>
          </a:bodyPr>
          <a:lstStyle>
            <a:lvl1pPr>
              <a:defRPr sz="1200">
                <a:latin typeface="Calibri" pitchFamily="34" charset="0"/>
              </a:defRPr>
            </a:lvl1pPr>
          </a:lstStyle>
          <a:p>
            <a:endParaRPr lang="en-GB" altLang="en-US"/>
          </a:p>
        </p:txBody>
      </p:sp>
      <p:sp>
        <p:nvSpPr>
          <p:cNvPr id="3" name="Date Placeholder 2"/>
          <p:cNvSpPr>
            <a:spLocks noGrp="1"/>
          </p:cNvSpPr>
          <p:nvPr>
            <p:ph type="dt" sz="quarter" idx="1"/>
          </p:nvPr>
        </p:nvSpPr>
        <p:spPr>
          <a:xfrm>
            <a:off x="3976688" y="0"/>
            <a:ext cx="3044825" cy="465138"/>
          </a:xfrm>
          <a:prstGeom prst="rect">
            <a:avLst/>
          </a:prstGeom>
        </p:spPr>
        <p:txBody>
          <a:bodyPr vert="horz" wrap="square" lIns="92263" tIns="46131" rIns="92263" bIns="46131" anchor="t" anchorCtr="0" compatLnSpc="1">
            <a:prstTxWarp prst="textNoShape">
              <a:avLst/>
            </a:prstTxWarp>
          </a:bodyPr>
          <a:lstStyle>
            <a:lvl1pPr algn="r">
              <a:defRPr sz="1200">
                <a:latin typeface="Calibri" pitchFamily="34" charset="0"/>
              </a:defRPr>
            </a:lvl1pPr>
          </a:lstStyle>
          <a:p>
            <a:fld id="{F0895A7D-015A-426A-9841-B86CFF20A52C}" type="datetimeFigureOut">
              <a:rPr lang="en-GB" altLang="en-US"/>
              <a:t>20/06/2017</a:t>
            </a:fld>
          </a:p>
        </p:txBody>
      </p:sp>
      <p:sp>
        <p:nvSpPr>
          <p:cNvPr id="4" name="Footer Placeholder 3"/>
          <p:cNvSpPr>
            <a:spLocks noGrp="1"/>
          </p:cNvSpPr>
          <p:nvPr>
            <p:ph type="ftr" sz="quarter" idx="2"/>
          </p:nvPr>
        </p:nvSpPr>
        <p:spPr>
          <a:xfrm>
            <a:off x="0" y="8842375"/>
            <a:ext cx="3044825" cy="465138"/>
          </a:xfrm>
          <a:prstGeom prst="rect">
            <a:avLst/>
          </a:prstGeom>
        </p:spPr>
        <p:txBody>
          <a:bodyPr vert="horz" wrap="square" lIns="92263" tIns="46131" rIns="92263" bIns="46131" anchor="b" anchorCtr="0" compatLnSpc="1">
            <a:prstTxWarp prst="textNoShape">
              <a:avLst/>
            </a:prstTxWarp>
          </a:bodyPr>
          <a:lstStyle>
            <a:lvl1pPr>
              <a:defRPr sz="1200">
                <a:latin typeface="Calibri" pitchFamily="34" charset="0"/>
              </a:defRPr>
            </a:lvl1pPr>
          </a:lstStyle>
          <a:p>
            <a:endParaRPr lang="en-GB" altLang="en-US"/>
          </a:p>
        </p:txBody>
      </p:sp>
      <p:sp>
        <p:nvSpPr>
          <p:cNvPr id="5" name="Slide Number Placeholder 4"/>
          <p:cNvSpPr>
            <a:spLocks noGrp="1"/>
          </p:cNvSpPr>
          <p:nvPr>
            <p:ph type="sldNum" sz="quarter" idx="3"/>
          </p:nvPr>
        </p:nvSpPr>
        <p:spPr>
          <a:xfrm>
            <a:off x="3976688" y="8842375"/>
            <a:ext cx="3044825" cy="465138"/>
          </a:xfrm>
          <a:prstGeom prst="rect">
            <a:avLst/>
          </a:prstGeom>
        </p:spPr>
        <p:txBody>
          <a:bodyPr vert="horz" wrap="square" lIns="92263" tIns="46131" rIns="92263" bIns="46131" anchor="b" anchorCtr="0" compatLnSpc="1">
            <a:prstTxWarp prst="textNoShape">
              <a:avLst/>
            </a:prstTxWarp>
          </a:bodyPr>
          <a:lstStyle>
            <a:lvl1pPr algn="r">
              <a:defRPr sz="1200">
                <a:latin typeface="Calibri" pitchFamily="34" charset="0"/>
              </a:defRPr>
            </a:lvl1pPr>
          </a:lstStyle>
          <a:p>
            <a:fld id="{0C7E909E-F19B-4ABB-BB1F-76CCB5F4A648}" type="slidenum">
              <a:rPr lang="en-GB" altLang="en-US"/>
              <a:t>‹#›</a:t>
            </a:fld>
          </a:p>
        </p:txBody>
      </p:sp>
    </p:spTree>
    <p:extLst>
      <p:ext uri="{BB962C8B-B14F-4D97-AF65-F5344CB8AC3E}">
        <p14:creationId xmlns:p14="http://schemas.microsoft.com/office/powerpoint/2010/main" val="2842811352"/>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p:cNvSpPr>
            <a:spLocks noGrp="1"/>
          </p:cNvSpPr>
          <p:nvPr>
            <p:ph type="hdr" sz="quarter"/>
          </p:nvPr>
        </p:nvSpPr>
        <p:spPr>
          <a:xfrm>
            <a:off x="0" y="0"/>
            <a:ext cx="3044825" cy="465138"/>
          </a:xfrm>
          <a:prstGeom prst="rect">
            <a:avLst/>
          </a:prstGeom>
        </p:spPr>
        <p:txBody>
          <a:bodyPr vert="horz" wrap="square" lIns="96420" tIns="48210" rIns="96420" bIns="48210" anchor="t" anchorCtr="0" compatLnSpc="1">
            <a:prstTxWarp prst="textNoShape">
              <a:avLst/>
            </a:prstTxWarp>
          </a:bodyPr>
          <a:lstStyle>
            <a:lvl1pPr>
              <a:defRPr sz="1300">
                <a:latin typeface="Calibri" pitchFamily="34" charset="0"/>
              </a:defRPr>
            </a:lvl1pPr>
          </a:lstStyle>
          <a:p>
            <a:endParaRPr lang="en-US" altLang="en-US"/>
          </a:p>
        </p:txBody>
      </p:sp>
      <p:sp>
        <p:nvSpPr>
          <p:cNvPr id="3" name="Date Placeholder 2"/>
          <p:cNvSpPr>
            <a:spLocks noGrp="1"/>
          </p:cNvSpPr>
          <p:nvPr>
            <p:ph type="dt" idx="1"/>
          </p:nvPr>
        </p:nvSpPr>
        <p:spPr>
          <a:xfrm>
            <a:off x="3976688" y="0"/>
            <a:ext cx="3044825" cy="465138"/>
          </a:xfrm>
          <a:prstGeom prst="rect">
            <a:avLst/>
          </a:prstGeom>
        </p:spPr>
        <p:txBody>
          <a:bodyPr vert="horz" wrap="square" lIns="96420" tIns="48210" rIns="96420" bIns="48210" anchor="t" anchorCtr="0" compatLnSpc="1">
            <a:prstTxWarp prst="textNoShape">
              <a:avLst/>
            </a:prstTxWarp>
          </a:bodyPr>
          <a:lstStyle>
            <a:lvl1pPr algn="r">
              <a:defRPr sz="1300">
                <a:latin typeface="Calibri" pitchFamily="34" charset="0"/>
              </a:defRPr>
            </a:lvl1pPr>
          </a:lstStyle>
          <a:p>
            <a:fld id="{46E8990F-C30F-465F-9EBD-F2E6A785B50B}" type="datetimeFigureOut">
              <a:rPr lang="en-US" altLang="en-US"/>
              <a:t>6/20/2017</a:t>
            </a:fld>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sp>
      <p:sp>
        <p:nvSpPr>
          <p:cNvPr id="5" name="Notes Placeholder 4"/>
          <p:cNvSpPr>
            <a:spLocks noGrp="1"/>
          </p:cNvSpPr>
          <p:nvPr>
            <p:ph type="body" sz="quarter" idx="3"/>
          </p:nvPr>
        </p:nvSpPr>
        <p:spPr>
          <a:xfrm>
            <a:off x="703263" y="4421188"/>
            <a:ext cx="5616575" cy="4191000"/>
          </a:xfrm>
          <a:prstGeom prst="rect">
            <a:avLst/>
          </a:prstGeom>
        </p:spPr>
        <p:txBody>
          <a:bodyPr vert="horz" lIns="96420" tIns="48210" rIns="96420" bIns="4821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4825" cy="465138"/>
          </a:xfrm>
          <a:prstGeom prst="rect">
            <a:avLst/>
          </a:prstGeom>
        </p:spPr>
        <p:txBody>
          <a:bodyPr vert="horz" wrap="square" lIns="96420" tIns="48210" rIns="96420" bIns="48210" anchor="b" anchorCtr="0" compatLnSpc="1">
            <a:prstTxWarp prst="textNoShape">
              <a:avLst/>
            </a:prstTxWarp>
          </a:bodyPr>
          <a:lstStyle>
            <a:lvl1pPr>
              <a:defRPr sz="1300">
                <a:latin typeface="Calibri" pitchFamily="34" charset="0"/>
              </a:defRPr>
            </a:lvl1pPr>
          </a:lstStyle>
          <a:p>
            <a:endParaRPr lang="en-US" altLang="en-US"/>
          </a:p>
        </p:txBody>
      </p:sp>
      <p:sp>
        <p:nvSpPr>
          <p:cNvPr id="7" name="Slide Number Placeholder 6"/>
          <p:cNvSpPr>
            <a:spLocks noGrp="1"/>
          </p:cNvSpPr>
          <p:nvPr>
            <p:ph type="sldNum" sz="quarter" idx="5"/>
          </p:nvPr>
        </p:nvSpPr>
        <p:spPr>
          <a:xfrm>
            <a:off x="3976688" y="8842375"/>
            <a:ext cx="3044825" cy="465138"/>
          </a:xfrm>
          <a:prstGeom prst="rect">
            <a:avLst/>
          </a:prstGeom>
        </p:spPr>
        <p:txBody>
          <a:bodyPr vert="horz" wrap="square" lIns="96420" tIns="48210" rIns="96420" bIns="48210" anchor="b" anchorCtr="0" compatLnSpc="1">
            <a:prstTxWarp prst="textNoShape">
              <a:avLst/>
            </a:prstTxWarp>
          </a:bodyPr>
          <a:lstStyle>
            <a:lvl1pPr algn="r">
              <a:defRPr sz="1300">
                <a:latin typeface="Calibri" pitchFamily="34" charset="0"/>
              </a:defRPr>
            </a:lvl1pPr>
          </a:lstStyle>
          <a:p>
            <a:fld id="{2AF550D7-F8BB-4719-87C1-A2306E0215AD}" type="slidenum">
              <a:rPr lang="en-US" altLang="en-US"/>
              <a:t>‹#›</a:t>
            </a:fld>
          </a:p>
        </p:txBody>
      </p:sp>
    </p:spTree>
    <p:extLst>
      <p:ext uri="{BB962C8B-B14F-4D97-AF65-F5344CB8AC3E}">
        <p14:creationId xmlns:p14="http://schemas.microsoft.com/office/powerpoint/2010/main" val="4025650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62466" name="Slide Image Placeholder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9300" indent="-287338" eaLnBrk="0" hangingPunct="0">
              <a:spcBef>
                <a:spcPct val="30000"/>
              </a:spcBef>
              <a:defRPr sz="1200">
                <a:solidFill>
                  <a:schemeClr val="tx1"/>
                </a:solidFill>
                <a:latin typeface="Calibri" pitchFamily="34" charset="0"/>
              </a:defRPr>
            </a:lvl2pPr>
            <a:lvl3pPr marL="1152525" indent="-230188" eaLnBrk="0" hangingPunct="0">
              <a:spcBef>
                <a:spcPct val="30000"/>
              </a:spcBef>
              <a:defRPr sz="1200">
                <a:solidFill>
                  <a:schemeClr val="tx1"/>
                </a:solidFill>
                <a:latin typeface="Calibri" pitchFamily="34" charset="0"/>
              </a:defRPr>
            </a:lvl3pPr>
            <a:lvl4pPr marL="1614488" indent="-230188" eaLnBrk="0" hangingPunct="0">
              <a:spcBef>
                <a:spcPct val="30000"/>
              </a:spcBef>
              <a:defRPr sz="1200">
                <a:solidFill>
                  <a:schemeClr val="tx1"/>
                </a:solidFill>
                <a:latin typeface="Calibri" pitchFamily="34" charset="0"/>
              </a:defRPr>
            </a:lvl4pPr>
            <a:lvl5pPr marL="2074863" indent="-230188" eaLnBrk="0" hangingPunct="0">
              <a:spcBef>
                <a:spcPct val="30000"/>
              </a:spcBef>
              <a:defRPr sz="1200">
                <a:solidFill>
                  <a:schemeClr val="tx1"/>
                </a:solidFill>
                <a:latin typeface="Calibri" pitchFamily="34" charset="0"/>
              </a:defRPr>
            </a:lvl5pPr>
            <a:lvl6pPr marL="2532063" indent="-230188" defTabSz="457200" eaLnBrk="0" fontAlgn="base" hangingPunct="0">
              <a:spcBef>
                <a:spcPct val="30000"/>
              </a:spcBef>
              <a:spcAft>
                <a:spcPct val="0"/>
              </a:spcAft>
              <a:defRPr sz="1200">
                <a:solidFill>
                  <a:schemeClr val="tx1"/>
                </a:solidFill>
                <a:latin typeface="Calibri" pitchFamily="34" charset="0"/>
              </a:defRPr>
            </a:lvl6pPr>
            <a:lvl7pPr marL="2989263" indent="-230188" defTabSz="457200" eaLnBrk="0" fontAlgn="base" hangingPunct="0">
              <a:spcBef>
                <a:spcPct val="30000"/>
              </a:spcBef>
              <a:spcAft>
                <a:spcPct val="0"/>
              </a:spcAft>
              <a:defRPr sz="1200">
                <a:solidFill>
                  <a:schemeClr val="tx1"/>
                </a:solidFill>
                <a:latin typeface="Calibri" pitchFamily="34" charset="0"/>
              </a:defRPr>
            </a:lvl7pPr>
            <a:lvl8pPr marL="3446463" indent="-230188" defTabSz="457200" eaLnBrk="0" fontAlgn="base" hangingPunct="0">
              <a:spcBef>
                <a:spcPct val="30000"/>
              </a:spcBef>
              <a:spcAft>
                <a:spcPct val="0"/>
              </a:spcAft>
              <a:defRPr sz="1200">
                <a:solidFill>
                  <a:schemeClr val="tx1"/>
                </a:solidFill>
                <a:latin typeface="Calibri" pitchFamily="34" charset="0"/>
              </a:defRPr>
            </a:lvl8pPr>
            <a:lvl9pPr marL="3903663" indent="-230188"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30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10</a:t>
            </a:fld>
            <a:endParaRPr lang="en-US" altLang="en-US"/>
          </a:p>
        </p:txBody>
      </p:sp>
    </p:spTree>
    <p:extLst>
      <p:ext uri="{BB962C8B-B14F-4D97-AF65-F5344CB8AC3E}">
        <p14:creationId xmlns:p14="http://schemas.microsoft.com/office/powerpoint/2010/main" val="1367134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11</a:t>
            </a:fld>
            <a:endParaRPr lang="en-US" altLang="en-US"/>
          </a:p>
        </p:txBody>
      </p:sp>
    </p:spTree>
    <p:extLst>
      <p:ext uri="{BB962C8B-B14F-4D97-AF65-F5344CB8AC3E}">
        <p14:creationId xmlns:p14="http://schemas.microsoft.com/office/powerpoint/2010/main" val="3451288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12</a:t>
            </a:fld>
            <a:endParaRPr lang="en-US" altLang="en-US"/>
          </a:p>
        </p:txBody>
      </p:sp>
    </p:spTree>
    <p:extLst>
      <p:ext uri="{BB962C8B-B14F-4D97-AF65-F5344CB8AC3E}">
        <p14:creationId xmlns:p14="http://schemas.microsoft.com/office/powerpoint/2010/main" val="2372704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71682" name="Slide Image Placeholder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9300" indent="-287338" eaLnBrk="0" hangingPunct="0">
              <a:spcBef>
                <a:spcPct val="30000"/>
              </a:spcBef>
              <a:defRPr sz="1200">
                <a:solidFill>
                  <a:schemeClr val="tx1"/>
                </a:solidFill>
                <a:latin typeface="Calibri" pitchFamily="34" charset="0"/>
              </a:defRPr>
            </a:lvl2pPr>
            <a:lvl3pPr marL="1152525" indent="-230188" eaLnBrk="0" hangingPunct="0">
              <a:spcBef>
                <a:spcPct val="30000"/>
              </a:spcBef>
              <a:defRPr sz="1200">
                <a:solidFill>
                  <a:schemeClr val="tx1"/>
                </a:solidFill>
                <a:latin typeface="Calibri" pitchFamily="34" charset="0"/>
              </a:defRPr>
            </a:lvl3pPr>
            <a:lvl4pPr marL="1614488" indent="-230188" eaLnBrk="0" hangingPunct="0">
              <a:spcBef>
                <a:spcPct val="30000"/>
              </a:spcBef>
              <a:defRPr sz="1200">
                <a:solidFill>
                  <a:schemeClr val="tx1"/>
                </a:solidFill>
                <a:latin typeface="Calibri" pitchFamily="34" charset="0"/>
              </a:defRPr>
            </a:lvl4pPr>
            <a:lvl5pPr marL="2074863" indent="-230188" eaLnBrk="0" hangingPunct="0">
              <a:spcBef>
                <a:spcPct val="30000"/>
              </a:spcBef>
              <a:defRPr sz="1200">
                <a:solidFill>
                  <a:schemeClr val="tx1"/>
                </a:solidFill>
                <a:latin typeface="Calibri" pitchFamily="34" charset="0"/>
              </a:defRPr>
            </a:lvl5pPr>
            <a:lvl6pPr marL="2532063" indent="-230188" defTabSz="457200" eaLnBrk="0" fontAlgn="base" hangingPunct="0">
              <a:spcBef>
                <a:spcPct val="30000"/>
              </a:spcBef>
              <a:spcAft>
                <a:spcPct val="0"/>
              </a:spcAft>
              <a:defRPr sz="1200">
                <a:solidFill>
                  <a:schemeClr val="tx1"/>
                </a:solidFill>
                <a:latin typeface="Calibri" pitchFamily="34" charset="0"/>
              </a:defRPr>
            </a:lvl6pPr>
            <a:lvl7pPr marL="2989263" indent="-230188" defTabSz="457200" eaLnBrk="0" fontAlgn="base" hangingPunct="0">
              <a:spcBef>
                <a:spcPct val="30000"/>
              </a:spcBef>
              <a:spcAft>
                <a:spcPct val="0"/>
              </a:spcAft>
              <a:defRPr sz="1200">
                <a:solidFill>
                  <a:schemeClr val="tx1"/>
                </a:solidFill>
                <a:latin typeface="Calibri" pitchFamily="34" charset="0"/>
              </a:defRPr>
            </a:lvl7pPr>
            <a:lvl8pPr marL="3446463" indent="-230188" defTabSz="457200" eaLnBrk="0" fontAlgn="base" hangingPunct="0">
              <a:spcBef>
                <a:spcPct val="30000"/>
              </a:spcBef>
              <a:spcAft>
                <a:spcPct val="0"/>
              </a:spcAft>
              <a:defRPr sz="1200">
                <a:solidFill>
                  <a:schemeClr val="tx1"/>
                </a:solidFill>
                <a:latin typeface="Calibri" pitchFamily="34" charset="0"/>
              </a:defRPr>
            </a:lvl8pPr>
            <a:lvl9pPr marL="3903663" indent="-230188"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30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68610" name="Slide Image Placeholder 1"/>
          <p:cNvSpPr>
            <a:spLocks noGrp="1" noRot="1" noChangeAspect="1" noTextEdit="1"/>
          </p:cNvSpPr>
          <p:nvPr>
            <p:ph type="sldImg"/>
          </p:nvPr>
        </p:nvSpPr>
        <p:spPr>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3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2</a:t>
            </a:fld>
            <a:endParaRPr lang="en-US" altLang="en-US"/>
          </a:p>
        </p:txBody>
      </p:sp>
    </p:spTree>
    <p:extLst>
      <p:ext uri="{BB962C8B-B14F-4D97-AF65-F5344CB8AC3E}">
        <p14:creationId xmlns:p14="http://schemas.microsoft.com/office/powerpoint/2010/main" val="3816276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3</a:t>
            </a:fld>
            <a:endParaRPr lang="en-US" altLang="en-US"/>
          </a:p>
        </p:txBody>
      </p:sp>
    </p:spTree>
    <p:extLst>
      <p:ext uri="{BB962C8B-B14F-4D97-AF65-F5344CB8AC3E}">
        <p14:creationId xmlns:p14="http://schemas.microsoft.com/office/powerpoint/2010/main" val="425154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4</a:t>
            </a:fld>
            <a:endParaRPr lang="en-US" altLang="en-US"/>
          </a:p>
        </p:txBody>
      </p:sp>
    </p:spTree>
    <p:extLst>
      <p:ext uri="{BB962C8B-B14F-4D97-AF65-F5344CB8AC3E}">
        <p14:creationId xmlns:p14="http://schemas.microsoft.com/office/powerpoint/2010/main" val="4255015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5</a:t>
            </a:fld>
            <a:endParaRPr lang="en-US" altLang="en-US"/>
          </a:p>
        </p:txBody>
      </p:sp>
    </p:spTree>
    <p:extLst>
      <p:ext uri="{BB962C8B-B14F-4D97-AF65-F5344CB8AC3E}">
        <p14:creationId xmlns:p14="http://schemas.microsoft.com/office/powerpoint/2010/main" val="2720231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6</a:t>
            </a:fld>
            <a:endParaRPr lang="en-US" altLang="en-US"/>
          </a:p>
        </p:txBody>
      </p:sp>
    </p:spTree>
    <p:extLst>
      <p:ext uri="{BB962C8B-B14F-4D97-AF65-F5344CB8AC3E}">
        <p14:creationId xmlns:p14="http://schemas.microsoft.com/office/powerpoint/2010/main" val="3679941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7</a:t>
            </a:fld>
            <a:endParaRPr lang="en-US" altLang="en-US"/>
          </a:p>
        </p:txBody>
      </p:sp>
    </p:spTree>
    <p:extLst>
      <p:ext uri="{BB962C8B-B14F-4D97-AF65-F5344CB8AC3E}">
        <p14:creationId xmlns:p14="http://schemas.microsoft.com/office/powerpoint/2010/main" val="1164731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8</a:t>
            </a:fld>
            <a:endParaRPr lang="en-US" altLang="en-US"/>
          </a:p>
        </p:txBody>
      </p:sp>
    </p:spTree>
    <p:extLst>
      <p:ext uri="{BB962C8B-B14F-4D97-AF65-F5344CB8AC3E}">
        <p14:creationId xmlns:p14="http://schemas.microsoft.com/office/powerpoint/2010/main" val="2698463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F550D7-F8BB-4719-87C1-A2306E0215AD}" type="slidenum">
              <a:rPr lang="en-US" altLang="en-US" smtClean="0"/>
              <a:t>9</a:t>
            </a:fld>
            <a:endParaRPr lang="en-US" altLang="en-US"/>
          </a:p>
        </p:txBody>
      </p:sp>
    </p:spTree>
    <p:extLst>
      <p:ext uri="{BB962C8B-B14F-4D97-AF65-F5344CB8AC3E}">
        <p14:creationId xmlns:p14="http://schemas.microsoft.com/office/powerpoint/2010/main" val="278614948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6.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7.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8.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39.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0.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41.xml.rels>&#65279;<?xml version="1.0" encoding="utf-8" standalone="yes"?><Relationships xmlns="http://schemas.openxmlformats.org/package/2006/relationships"><Relationship Id="rId1" Type="http://schemas.openxmlformats.org/officeDocument/2006/relationships/image" Target="../media/image3.png" /><Relationship Id="rId2" Type="http://schemas.openxmlformats.org/officeDocument/2006/relationships/slideMaster" Target="../slideMasters/slideMaster2.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4" name="Rectangle 3"/>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mtClean="0">
              <a:solidFill>
                <a:srgbClr val="FFFFFF"/>
              </a:solidFill>
            </a:endParaRPr>
          </a:p>
        </p:txBody>
      </p:sp>
      <p:pic>
        <p:nvPicPr>
          <p:cNvPr id="5" name="Picture 2" descr="C:\Users\jlucer\Desktop\UAS-image.jpg"/>
          <p:cNvPicPr>
            <a:picLocks noChangeAspect="1" noChangeArrowheads="1"/>
          </p:cNvPicPr>
          <p:nvPr userDrawn="1"/>
        </p:nvPicPr>
        <p:blipFill>
          <a:blip r:embed="rId1">
            <a:extLst>
              <a:ext uri="{28A0092B-C50C-407E-A947-70E740481C1C}">
                <a14:useLocalDpi xmlns:a14="http://schemas.microsoft.com/office/drawing/2010/main" val="0"/>
              </a:ext>
            </a:extLst>
          </a:blip>
          <a:stretch/>
        </p:blipFill>
        <p:spPr>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arrow.png"/>
          <p:cNvPicPr>
            <a:picLocks noChangeAspect="1"/>
          </p:cNvPicPr>
          <p:nvPr userDrawn="1"/>
        </p:nvPicPr>
        <p:blipFill>
          <a:blip r:embed="rId2">
            <a:extLst>
              <a:ext uri="{28A0092B-C50C-407E-A947-70E740481C1C}">
                <a14:useLocalDpi xmlns:a14="http://schemas.microsoft.com/office/drawing/2010/main" val="0"/>
              </a:ext>
            </a:extLst>
          </a:blip>
          <a:srcRect l="-2" t="3716" r="-322" b="31149"/>
          <a:stretch/>
        </p:blipFill>
        <p:spPr>
          <a:xfrm>
            <a:off x="-6350" y="-69850"/>
            <a:ext cx="6850063" cy="699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Dentons_Logo_Purple_RGB_300.png"/>
          <p:cNvPicPr>
            <a:picLocks noChangeAspect="1"/>
          </p:cNvPicPr>
          <p:nvPr userDrawn="1"/>
        </p:nvPicPr>
        <p:blipFill>
          <a:blip r:embed="rId3">
            <a:extLst>
              <a:ext uri="{28A0092B-C50C-407E-A947-70E740481C1C}">
                <a14:useLocalDpi xmlns:a14="http://schemas.microsoft.com/office/drawing/2010/main" val="0"/>
              </a:ext>
            </a:extLst>
          </a:blip>
          <a:stretch/>
        </p:blipFill>
        <p:spPr>
          <a:xfrm>
            <a:off x="7310438" y="442913"/>
            <a:ext cx="1565275"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31800" y="2178030"/>
            <a:ext cx="6876200" cy="553998"/>
          </a:xfrm>
        </p:spPr>
        <p:txBody>
          <a:bodyPr anchor="b"/>
          <a:lstStyle>
            <a:lvl1pPr algn="l">
              <a:lnSpc>
                <a:spcPct val="100000"/>
              </a:lnSpc>
              <a:defRPr sz="3600" b="1">
                <a:solidFill>
                  <a:schemeClr val="bg2"/>
                </a:solidFill>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431800" y="2788920"/>
            <a:ext cx="6876200" cy="1280160"/>
          </a:xfrm>
        </p:spPr>
        <p:txBody>
          <a:bodyPr>
            <a:noAutofit/>
          </a:bodyPr>
          <a:lstStyle>
            <a:lvl1pPr marL="0" indent="0" algn="l">
              <a:lnSpc>
                <a:spcPct val="90000"/>
              </a:lnSpc>
              <a:spcBef>
                <a:spcPct val="0"/>
              </a:spcBef>
              <a:buNone/>
              <a:defRPr sz="3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Footer Placeholder 7"/>
          <p:cNvSpPr>
            <a:spLocks noGrp="1"/>
          </p:cNvSpPr>
          <p:nvPr>
            <p:ph type="ftr" sz="quarter" idx="10"/>
          </p:nvPr>
        </p:nvSpPr>
        <p:spPr>
          <a:xfrm>
            <a:off x="465138" y="508000"/>
            <a:ext cx="2589212" cy="138113"/>
          </a:xfrm>
          <a:prstGeom prst="rect">
            <a:avLst/>
          </a:prstGeom>
        </p:spPr>
        <p:txBody>
          <a:bodyPr vert="horz" wrap="square" lIns="91440" tIns="45720" rIns="91440" bIns="45720" anchor="t" anchorCtr="0" compatLnSpc="1">
            <a:prstTxWarp prst="textNoShape">
              <a:avLst/>
            </a:prstTxWarp>
          </a:bodyPr>
          <a:lstStyle>
            <a:lvl1pPr>
              <a:defRPr>
                <a:solidFill>
                  <a:schemeClr val="bg2"/>
                </a:solidFill>
              </a:defRPr>
            </a:lvl1pPr>
          </a:lstStyle>
          <a:p>
            <a:endParaRPr lang="en-US" altLang="en-US"/>
          </a:p>
        </p:txBody>
      </p:sp>
    </p:spTree>
    <p:extLst>
      <p:ext uri="{BB962C8B-B14F-4D97-AF65-F5344CB8AC3E}">
        <p14:creationId xmlns:p14="http://schemas.microsoft.com/office/powerpoint/2010/main" val="410866417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with Gradient Back">
    <p:spTree>
      <p:nvGrpSpPr>
        <p:cNvPr id="1" name=""/>
        <p:cNvGrpSpPr/>
        <p:nvPr/>
      </p:nvGrpSpPr>
      <p:grpSpPr>
        <a:xfrm>
          <a:off x="0" y="0"/>
          <a:ext cx="0" cy="0"/>
        </a:xfrm>
      </p:grpSpPr>
      <p:sp>
        <p:nvSpPr>
          <p:cNvPr id="4" name="Rectangle 3"/>
          <p:cNvSpPr/>
          <p:nvPr userDrawn="1"/>
        </p:nvSpPr>
        <p:spPr>
          <a:xfrm>
            <a:off x="0" y="0"/>
            <a:ext cx="9144000" cy="6372225"/>
          </a:xfrm>
          <a:prstGeom prst="rect">
            <a:avLst/>
          </a:prstGeom>
          <a:gradFill flip="none" rotWithShape="1">
            <a:gsLst>
              <a:gs pos="0">
                <a:srgbClr val="FFFFFF"/>
              </a:gs>
              <a:gs pos="100000">
                <a:srgbClr val="D5D5D2"/>
              </a:gs>
            </a:gsLst>
            <a:lin ang="5400000" scaled="1"/>
          </a:gradFill>
          <a:ln>
            <a:no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mtClean="0">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Text Placeholder 9"/>
          <p:cNvSpPr>
            <a:spLocks noGrp="1"/>
          </p:cNvSpPr>
          <p:nvPr>
            <p:ph type="body" sz="quarter" idx="14"/>
          </p:nvPr>
        </p:nvSpPr>
        <p:spPr>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
        <p:nvSpPr>
          <p:cNvPr id="5" name="Date Placeholder 2"/>
          <p:cNvSpPr>
            <a:spLocks noGrp="1"/>
          </p:cNvSpPr>
          <p:nvPr>
            <p:ph type="dt" sz="half" idx="15"/>
          </p:nvPr>
        </p:nvSpPr>
        <p:spPr/>
        <p:txBody>
          <a:bodyPr/>
          <a:lstStyle/>
          <a:p>
            <a:r>
              <a:rPr lang="en-US"/>
              <a:t>Month Day, Year</a:t>
            </a:r>
          </a:p>
        </p:txBody>
      </p:sp>
      <p:sp>
        <p:nvSpPr>
          <p:cNvPr id="6" name="Slide Number Placeholder 4"/>
          <p:cNvSpPr>
            <a:spLocks noGrp="1"/>
          </p:cNvSpPr>
          <p:nvPr>
            <p:ph type="sldNum" sz="quarter" idx="16"/>
          </p:nvPr>
        </p:nvSpPr>
        <p:spPr/>
        <p:txBody>
          <a:bodyPr/>
          <a:lstStyle/>
          <a:p>
            <a:fld id="{843720CB-7309-48D8-9F9F-E34569DA51C3}" type="slidenum">
              <a:rPr lang="en-US" altLang="en-US"/>
              <a:t>‹#›</a:t>
            </a:fld>
          </a:p>
        </p:txBody>
      </p:sp>
    </p:spTree>
    <p:extLst>
      <p:ext uri="{BB962C8B-B14F-4D97-AF65-F5344CB8AC3E}">
        <p14:creationId xmlns:p14="http://schemas.microsoft.com/office/powerpoint/2010/main" val="32946344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Slide Number Placeholder 3"/>
          <p:cNvSpPr>
            <a:spLocks noGrp="1"/>
          </p:cNvSpPr>
          <p:nvPr>
            <p:ph type="sldNum" sz="quarter" idx="10"/>
          </p:nvPr>
        </p:nvSpPr>
        <p:spPr/>
        <p:txBody>
          <a:bodyPr/>
          <a:lstStyle/>
          <a:p>
            <a:fld id="{3C4ADAB8-9D71-40F2-B954-F7C980DC1EF8}" type="slidenum">
              <a:rPr lang="en-US" altLang="en-US"/>
              <a:t>‹#›</a:t>
            </a:fld>
          </a:p>
        </p:txBody>
      </p:sp>
    </p:spTree>
    <p:extLst>
      <p:ext uri="{BB962C8B-B14F-4D97-AF65-F5344CB8AC3E}">
        <p14:creationId xmlns:p14="http://schemas.microsoft.com/office/powerpoint/2010/main" val="2022779372"/>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Albany">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111 Washington Avenue</a:t>
            </a:r>
          </a:p>
          <a:p>
            <a:pPr fontAlgn="auto">
              <a:spcAft>
                <a:spcPct val="35000"/>
              </a:spcAft>
              <a:buClr>
                <a:srgbClr val="739600"/>
              </a:buClr>
            </a:pPr>
            <a:r>
              <a:rPr lang="en-US" smtClean="0">
                <a:solidFill>
                  <a:srgbClr val="565A5C"/>
                </a:solidFill>
                <a:cs typeface="Times New Roman" charset="0"/>
              </a:rPr>
              <a:t>7th Floor </a:t>
            </a:r>
          </a:p>
          <a:p>
            <a:pPr fontAlgn="auto">
              <a:spcAft>
                <a:spcPct val="35000"/>
              </a:spcAft>
              <a:buClr>
                <a:srgbClr val="739600"/>
              </a:buClr>
            </a:pPr>
            <a:r>
              <a:rPr lang="en-US" smtClean="0">
                <a:solidFill>
                  <a:srgbClr val="565A5C"/>
                </a:solidFill>
                <a:cs typeface="Times New Roman" charset="0"/>
              </a:rPr>
              <a:t>Albany, NY 12210-2213 </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64475824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Atlanta Peachtree">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303 Peachtree Street, NE</a:t>
            </a:r>
          </a:p>
          <a:p>
            <a:pPr fontAlgn="auto">
              <a:spcAft>
                <a:spcPct val="35000"/>
              </a:spcAft>
              <a:buClr>
                <a:srgbClr val="739600"/>
              </a:buClr>
            </a:pPr>
            <a:r>
              <a:rPr lang="en-US" smtClean="0">
                <a:solidFill>
                  <a:srgbClr val="565A5C"/>
                </a:solidFill>
                <a:cs typeface="Times New Roman" charset="0"/>
              </a:rPr>
              <a:t>Suite 5300</a:t>
            </a:r>
          </a:p>
          <a:p>
            <a:pPr fontAlgn="auto">
              <a:spcAft>
                <a:spcPct val="35000"/>
              </a:spcAft>
              <a:buClr>
                <a:srgbClr val="739600"/>
              </a:buClr>
            </a:pPr>
            <a:r>
              <a:rPr lang="en-US" smtClean="0">
                <a:solidFill>
                  <a:srgbClr val="565A5C"/>
                </a:solidFill>
                <a:cs typeface="Times New Roman" charset="0"/>
              </a:rPr>
              <a:t>Atlanta, GA 30308-3265</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5163008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Atlanta - Riverwood">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3350 Riverwood Parkway</a:t>
            </a:r>
          </a:p>
          <a:p>
            <a:pPr fontAlgn="auto">
              <a:spcAft>
                <a:spcPct val="35000"/>
              </a:spcAft>
              <a:buClr>
                <a:srgbClr val="739600"/>
              </a:buClr>
            </a:pPr>
            <a:r>
              <a:rPr lang="en-US" smtClean="0">
                <a:solidFill>
                  <a:srgbClr val="565A5C"/>
                </a:solidFill>
                <a:cs typeface="Times New Roman" charset="0"/>
              </a:rPr>
              <a:t>Suite 1900</a:t>
            </a:r>
          </a:p>
          <a:p>
            <a:pPr fontAlgn="auto">
              <a:spcAft>
                <a:spcPct val="35000"/>
              </a:spcAft>
              <a:buClr>
                <a:srgbClr val="739600"/>
              </a:buClr>
            </a:pPr>
            <a:r>
              <a:rPr lang="en-US" smtClean="0">
                <a:solidFill>
                  <a:srgbClr val="565A5C"/>
                </a:solidFill>
                <a:cs typeface="Times New Roman" charset="0"/>
              </a:rPr>
              <a:t>Atlanta, GA 30339-3372</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marL="0" lvl="1" eaLnBrk="1" hangingPunct="1">
              <a:spcBef>
                <a:spcPts val="600"/>
              </a:spcBef>
              <a:buClr>
                <a:schemeClr val="bg1"/>
              </a:buClr>
              <a:buFont typeface="Arial" charset="0"/>
              <a:buNone/>
            </a:pPr>
            <a:r>
              <a:rPr lang="en-US" altLang="en-US" sz="600"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endParaRPr lang="en-GB" altLang="en-US" sz="600" smtClean="0">
              <a:solidFill>
                <a:srgbClr val="565A5C"/>
              </a:solidFill>
            </a:endParaRP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7388718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Boston">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101 Federal Street</a:t>
            </a:r>
          </a:p>
          <a:p>
            <a:pPr fontAlgn="auto">
              <a:spcAft>
                <a:spcPct val="35000"/>
              </a:spcAft>
              <a:buClr>
                <a:srgbClr val="739600"/>
              </a:buClr>
            </a:pPr>
            <a:r>
              <a:rPr lang="en-US" smtClean="0">
                <a:solidFill>
                  <a:srgbClr val="565A5C"/>
                </a:solidFill>
                <a:cs typeface="Times New Roman" charset="0"/>
              </a:rPr>
              <a:t>Suite 2750</a:t>
            </a:r>
          </a:p>
          <a:p>
            <a:pPr fontAlgn="auto">
              <a:spcAft>
                <a:spcPct val="35000"/>
              </a:spcAft>
              <a:buClr>
                <a:srgbClr val="739600"/>
              </a:buClr>
            </a:pPr>
            <a:r>
              <a:rPr lang="en-US" smtClean="0">
                <a:solidFill>
                  <a:srgbClr val="565A5C"/>
                </a:solidFill>
                <a:cs typeface="Times New Roman" charset="0"/>
              </a:rPr>
              <a:t>Boston, MA 02110-1873</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342900" indent="-342900"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marL="0" lvl="1" eaLnBrk="1" hangingPunct="1">
              <a:spcBef>
                <a:spcPts val="600"/>
              </a:spcBef>
              <a:buClr>
                <a:schemeClr val="bg1"/>
              </a:buClr>
              <a:buFont typeface="Arial" charset="0"/>
              <a:buNone/>
            </a:pPr>
            <a:r>
              <a:rPr lang="en-US" altLang="en-US" sz="600"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endParaRPr lang="en-GB" altLang="en-US" sz="600" smtClean="0">
              <a:solidFill>
                <a:srgbClr val="565A5C"/>
              </a:solidFill>
            </a:endParaRP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4757193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Chicago">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233 South Wacker Drive</a:t>
            </a:r>
          </a:p>
          <a:p>
            <a:pPr fontAlgn="auto">
              <a:spcAft>
                <a:spcPct val="35000"/>
              </a:spcAft>
              <a:buClr>
                <a:srgbClr val="739600"/>
              </a:buClr>
            </a:pPr>
            <a:r>
              <a:rPr lang="en-US" smtClean="0">
                <a:solidFill>
                  <a:srgbClr val="565A5C"/>
                </a:solidFill>
                <a:cs typeface="Times New Roman" charset="0"/>
              </a:rPr>
              <a:t>Suite 5900</a:t>
            </a:r>
          </a:p>
          <a:p>
            <a:pPr fontAlgn="auto">
              <a:spcAft>
                <a:spcPct val="35000"/>
              </a:spcAft>
              <a:buClr>
                <a:srgbClr val="739600"/>
              </a:buClr>
            </a:pPr>
            <a:r>
              <a:rPr lang="en-US" smtClean="0">
                <a:solidFill>
                  <a:srgbClr val="565A5C"/>
                </a:solidFill>
                <a:cs typeface="Times New Roman" charset="0"/>
              </a:rPr>
              <a:t>Chicago, IL 60606-6404</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59637202"/>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Dallas">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2000 McKinney Avenue</a:t>
            </a:r>
          </a:p>
          <a:p>
            <a:pPr fontAlgn="auto">
              <a:spcAft>
                <a:spcPct val="35000"/>
              </a:spcAft>
              <a:buClr>
                <a:srgbClr val="739600"/>
              </a:buClr>
            </a:pPr>
            <a:r>
              <a:rPr lang="en-US" smtClean="0">
                <a:solidFill>
                  <a:srgbClr val="565A5C"/>
                </a:solidFill>
                <a:cs typeface="Times New Roman" charset="0"/>
              </a:rPr>
              <a:t>Suite 1900</a:t>
            </a:r>
          </a:p>
          <a:p>
            <a:pPr fontAlgn="auto">
              <a:spcAft>
                <a:spcPct val="35000"/>
              </a:spcAft>
              <a:buClr>
                <a:srgbClr val="739600"/>
              </a:buClr>
            </a:pPr>
            <a:r>
              <a:rPr lang="en-US" smtClean="0">
                <a:solidFill>
                  <a:srgbClr val="565A5C"/>
                </a:solidFill>
                <a:cs typeface="Times New Roman" charset="0"/>
              </a:rPr>
              <a:t>Dallas, TX 75201-1858</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92298322"/>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Denver">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1400 Wewatta Street </a:t>
            </a:r>
          </a:p>
          <a:p>
            <a:pPr fontAlgn="auto">
              <a:spcAft>
                <a:spcPct val="35000"/>
              </a:spcAft>
              <a:buClr>
                <a:srgbClr val="739600"/>
              </a:buClr>
            </a:pPr>
            <a:r>
              <a:rPr lang="en-US" smtClean="0">
                <a:solidFill>
                  <a:srgbClr val="565A5C"/>
                </a:solidFill>
                <a:cs typeface="Times New Roman" charset="0"/>
              </a:rPr>
              <a:t>Suite 700 </a:t>
            </a:r>
          </a:p>
          <a:p>
            <a:pPr fontAlgn="auto">
              <a:spcAft>
                <a:spcPct val="35000"/>
              </a:spcAft>
              <a:buClr>
                <a:srgbClr val="739600"/>
              </a:buClr>
            </a:pPr>
            <a:r>
              <a:rPr lang="en-US" smtClean="0">
                <a:solidFill>
                  <a:srgbClr val="565A5C"/>
                </a:solidFill>
                <a:cs typeface="Times New Roman" charset="0"/>
              </a:rPr>
              <a:t>Denver, CO 80202-5548 </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3753893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Houston">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LyondellBasell Tower</a:t>
            </a:r>
          </a:p>
          <a:p>
            <a:pPr fontAlgn="auto">
              <a:spcAft>
                <a:spcPct val="35000"/>
              </a:spcAft>
              <a:buClr>
                <a:srgbClr val="739600"/>
              </a:buClr>
            </a:pPr>
            <a:r>
              <a:rPr lang="en-US" smtClean="0">
                <a:solidFill>
                  <a:srgbClr val="565A5C"/>
                </a:solidFill>
                <a:cs typeface="Times New Roman" charset="0"/>
              </a:rPr>
              <a:t>1221 McKinney Street, Suite 1900</a:t>
            </a:r>
          </a:p>
          <a:p>
            <a:pPr fontAlgn="auto">
              <a:spcAft>
                <a:spcPct val="35000"/>
              </a:spcAft>
              <a:buClr>
                <a:srgbClr val="739600"/>
              </a:buClr>
            </a:pPr>
            <a:r>
              <a:rPr lang="en-US" smtClean="0">
                <a:solidFill>
                  <a:srgbClr val="565A5C"/>
                </a:solidFill>
                <a:cs typeface="Times New Roman" charset="0"/>
              </a:rPr>
              <a:t>Houston, TX 77010</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3084626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374386"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4"/>
          </p:nvPr>
        </p:nvSpPr>
        <p:spPr/>
        <p:txBody>
          <a:bodyPr/>
          <a:lstStyle/>
          <a:p>
            <a:fld id="{E22E0CD4-A9AE-4BD7-9292-947E1D1F0A87}" type="slidenum">
              <a:rPr lang="en-US" altLang="en-US"/>
              <a:t>‹#›</a:t>
            </a:fld>
          </a:p>
        </p:txBody>
      </p:sp>
      <p:sp>
        <p:nvSpPr>
          <p:cNvPr id="5" name="Date Placeholder 3"/>
          <p:cNvSpPr>
            <a:spLocks noGrp="1"/>
          </p:cNvSpPr>
          <p:nvPr>
            <p:ph type="dt" sz="half" idx="15"/>
          </p:nvPr>
        </p:nvSpPr>
        <p:spPr/>
        <p:txBody>
          <a:bodyPr/>
          <a:lstStyle/>
          <a:p>
            <a:r>
              <a:rPr lang="en-US"/>
              <a:t>Month Day, Year</a:t>
            </a:r>
          </a:p>
        </p:txBody>
      </p:sp>
    </p:spTree>
    <p:extLst>
      <p:ext uri="{BB962C8B-B14F-4D97-AF65-F5344CB8AC3E}">
        <p14:creationId xmlns:p14="http://schemas.microsoft.com/office/powerpoint/2010/main" val="4264723463"/>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Irvine">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2030 Main Street</a:t>
            </a:r>
          </a:p>
          <a:p>
            <a:pPr fontAlgn="auto">
              <a:spcAft>
                <a:spcPct val="35000"/>
              </a:spcAft>
              <a:buClr>
                <a:srgbClr val="739600"/>
              </a:buClr>
            </a:pPr>
            <a:r>
              <a:rPr lang="en-US" smtClean="0">
                <a:solidFill>
                  <a:srgbClr val="565A5C"/>
                </a:solidFill>
                <a:cs typeface="Times New Roman" charset="0"/>
              </a:rPr>
              <a:t>Suite 1000</a:t>
            </a:r>
          </a:p>
          <a:p>
            <a:pPr fontAlgn="auto">
              <a:spcAft>
                <a:spcPct val="35000"/>
              </a:spcAft>
              <a:buClr>
                <a:srgbClr val="739600"/>
              </a:buClr>
            </a:pPr>
            <a:r>
              <a:rPr lang="en-US" smtClean="0">
                <a:solidFill>
                  <a:srgbClr val="565A5C"/>
                </a:solidFill>
                <a:cs typeface="Times New Roman" charset="0"/>
              </a:rPr>
              <a:t>Irvine, CA 92614-7239</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7816070"/>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Kansas City">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4520 Main Street</a:t>
            </a:r>
          </a:p>
          <a:p>
            <a:pPr fontAlgn="auto">
              <a:spcAft>
                <a:spcPct val="35000"/>
              </a:spcAft>
              <a:buClr>
                <a:srgbClr val="739600"/>
              </a:buClr>
            </a:pPr>
            <a:r>
              <a:rPr lang="en-US" smtClean="0">
                <a:solidFill>
                  <a:srgbClr val="565A5C"/>
                </a:solidFill>
                <a:cs typeface="Times New Roman" charset="0"/>
              </a:rPr>
              <a:t>Suite 1100</a:t>
            </a:r>
          </a:p>
          <a:p>
            <a:pPr fontAlgn="auto">
              <a:spcAft>
                <a:spcPct val="35000"/>
              </a:spcAft>
              <a:buClr>
                <a:srgbClr val="739600"/>
              </a:buClr>
            </a:pPr>
            <a:r>
              <a:rPr lang="en-US" smtClean="0">
                <a:solidFill>
                  <a:srgbClr val="565A5C"/>
                </a:solidFill>
                <a:cs typeface="Times New Roman" charset="0"/>
              </a:rPr>
              <a:t>Kansas City, MO 64111-7700</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982578879"/>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Los Angeles - S. Figueroa">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601 S. Figueroa Street</a:t>
            </a:r>
          </a:p>
          <a:p>
            <a:pPr fontAlgn="auto">
              <a:spcAft>
                <a:spcPct val="35000"/>
              </a:spcAft>
              <a:buClr>
                <a:srgbClr val="739600"/>
              </a:buClr>
            </a:pPr>
            <a:r>
              <a:rPr lang="en-US" smtClean="0">
                <a:solidFill>
                  <a:srgbClr val="565A5C"/>
                </a:solidFill>
                <a:cs typeface="Times New Roman" charset="0"/>
              </a:rPr>
              <a:t>Suite 2500</a:t>
            </a:r>
          </a:p>
          <a:p>
            <a:pPr fontAlgn="auto">
              <a:spcAft>
                <a:spcPct val="35000"/>
              </a:spcAft>
              <a:buClr>
                <a:srgbClr val="739600"/>
              </a:buClr>
            </a:pPr>
            <a:r>
              <a:rPr lang="en-US" smtClean="0">
                <a:solidFill>
                  <a:srgbClr val="565A5C"/>
                </a:solidFill>
                <a:cs typeface="Times New Roman" charset="0"/>
              </a:rPr>
              <a:t>Los Angeles, CA 90017-5704</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63473295"/>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Los Angeles - South Grand">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300 South Grand Avenue</a:t>
            </a:r>
          </a:p>
          <a:p>
            <a:pPr fontAlgn="auto">
              <a:spcAft>
                <a:spcPct val="35000"/>
              </a:spcAft>
              <a:buClr>
                <a:srgbClr val="739600"/>
              </a:buClr>
            </a:pPr>
            <a:r>
              <a:rPr lang="en-US" smtClean="0">
                <a:solidFill>
                  <a:srgbClr val="565A5C"/>
                </a:solidFill>
                <a:cs typeface="Times New Roman" charset="0"/>
              </a:rPr>
              <a:t>Suite 1400</a:t>
            </a:r>
          </a:p>
          <a:p>
            <a:pPr fontAlgn="auto">
              <a:spcAft>
                <a:spcPct val="35000"/>
              </a:spcAft>
              <a:buClr>
                <a:srgbClr val="739600"/>
              </a:buClr>
            </a:pPr>
            <a:r>
              <a:rPr lang="en-US" smtClean="0">
                <a:solidFill>
                  <a:srgbClr val="565A5C"/>
                </a:solidFill>
                <a:cs typeface="Times New Roman" charset="0"/>
              </a:rPr>
              <a:t>Los Angeles, CA 90071-3124</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4530425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McLean">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8300 Greensboro Drive</a:t>
            </a:r>
          </a:p>
          <a:p>
            <a:pPr fontAlgn="auto">
              <a:spcAft>
                <a:spcPct val="35000"/>
              </a:spcAft>
              <a:buClr>
                <a:srgbClr val="739600"/>
              </a:buClr>
            </a:pPr>
            <a:r>
              <a:rPr lang="en-US" smtClean="0">
                <a:solidFill>
                  <a:srgbClr val="565A5C"/>
                </a:solidFill>
                <a:cs typeface="Times New Roman" charset="0"/>
              </a:rPr>
              <a:t>Suite 1150</a:t>
            </a:r>
          </a:p>
          <a:p>
            <a:pPr fontAlgn="auto">
              <a:spcAft>
                <a:spcPct val="35000"/>
              </a:spcAft>
              <a:buClr>
                <a:srgbClr val="739600"/>
              </a:buClr>
            </a:pPr>
            <a:r>
              <a:rPr lang="en-US" smtClean="0">
                <a:solidFill>
                  <a:srgbClr val="565A5C"/>
                </a:solidFill>
                <a:cs typeface="Times New Roman" charset="0"/>
              </a:rPr>
              <a:t>McLean, VA  22012</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78443352"/>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McLean, North Virginia">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1676 International Drive</a:t>
            </a:r>
          </a:p>
          <a:p>
            <a:pPr fontAlgn="auto">
              <a:spcAft>
                <a:spcPct val="35000"/>
              </a:spcAft>
              <a:buClr>
                <a:srgbClr val="739600"/>
              </a:buClr>
            </a:pPr>
            <a:r>
              <a:rPr lang="en-US" smtClean="0">
                <a:solidFill>
                  <a:srgbClr val="565A5C"/>
                </a:solidFill>
                <a:cs typeface="Times New Roman" charset="0"/>
              </a:rPr>
              <a:t>Penthouse</a:t>
            </a:r>
          </a:p>
          <a:p>
            <a:pPr fontAlgn="auto">
              <a:spcAft>
                <a:spcPct val="35000"/>
              </a:spcAft>
              <a:buClr>
                <a:srgbClr val="739600"/>
              </a:buClr>
            </a:pPr>
            <a:r>
              <a:rPr lang="en-US" smtClean="0">
                <a:solidFill>
                  <a:srgbClr val="565A5C"/>
                </a:solidFill>
                <a:cs typeface="Times New Roman" charset="0"/>
              </a:rPr>
              <a:t>McLean, VA 22102-4832</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48606020"/>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Miami - Brickell">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1111 Brickell Avenue</a:t>
            </a:r>
          </a:p>
          <a:p>
            <a:pPr fontAlgn="auto">
              <a:spcAft>
                <a:spcPct val="35000"/>
              </a:spcAft>
              <a:buClr>
                <a:srgbClr val="739600"/>
              </a:buClr>
            </a:pPr>
            <a:r>
              <a:rPr lang="en-US" smtClean="0">
                <a:solidFill>
                  <a:srgbClr val="565A5C"/>
                </a:solidFill>
                <a:cs typeface="Times New Roman" charset="0"/>
              </a:rPr>
              <a:t>11th Floor</a:t>
            </a:r>
          </a:p>
          <a:p>
            <a:pPr fontAlgn="auto">
              <a:spcAft>
                <a:spcPct val="35000"/>
              </a:spcAft>
              <a:buClr>
                <a:srgbClr val="739600"/>
              </a:buClr>
            </a:pPr>
            <a:r>
              <a:rPr lang="en-US" smtClean="0">
                <a:solidFill>
                  <a:srgbClr val="565A5C"/>
                </a:solidFill>
                <a:cs typeface="Times New Roman" charset="0"/>
              </a:rPr>
              <a:t>Miami, FL 33131-3122</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74208779"/>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Miami - Kendall">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10700 N. Kendall Drive</a:t>
            </a:r>
          </a:p>
          <a:p>
            <a:pPr fontAlgn="auto">
              <a:spcAft>
                <a:spcPct val="35000"/>
              </a:spcAft>
              <a:buClr>
                <a:srgbClr val="739600"/>
              </a:buClr>
            </a:pPr>
            <a:r>
              <a:rPr lang="en-US" smtClean="0">
                <a:solidFill>
                  <a:srgbClr val="565A5C"/>
                </a:solidFill>
                <a:cs typeface="Times New Roman" charset="0"/>
              </a:rPr>
              <a:t>Suite 303</a:t>
            </a:r>
          </a:p>
          <a:p>
            <a:pPr fontAlgn="auto">
              <a:spcAft>
                <a:spcPct val="35000"/>
              </a:spcAft>
              <a:buClr>
                <a:srgbClr val="739600"/>
              </a:buClr>
            </a:pPr>
            <a:r>
              <a:rPr lang="en-US" smtClean="0">
                <a:solidFill>
                  <a:srgbClr val="565A5C"/>
                </a:solidFill>
                <a:cs typeface="Times New Roman" charset="0"/>
              </a:rPr>
              <a:t>Miami, FL 33176-1469</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54780739"/>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New Orleans">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650 Poydras Street</a:t>
            </a:r>
          </a:p>
          <a:p>
            <a:pPr fontAlgn="auto">
              <a:spcAft>
                <a:spcPct val="35000"/>
              </a:spcAft>
              <a:buClr>
                <a:srgbClr val="739600"/>
              </a:buClr>
            </a:pPr>
            <a:r>
              <a:rPr lang="en-US" smtClean="0">
                <a:solidFill>
                  <a:srgbClr val="565A5C"/>
                </a:solidFill>
                <a:cs typeface="Times New Roman" charset="0"/>
              </a:rPr>
              <a:t>Suite 2850</a:t>
            </a:r>
          </a:p>
          <a:p>
            <a:pPr fontAlgn="auto">
              <a:spcAft>
                <a:spcPct val="35000"/>
              </a:spcAft>
              <a:buClr>
                <a:srgbClr val="739600"/>
              </a:buClr>
            </a:pPr>
            <a:r>
              <a:rPr lang="en-US" smtClean="0">
                <a:solidFill>
                  <a:srgbClr val="565A5C"/>
                </a:solidFill>
                <a:cs typeface="Times New Roman" charset="0"/>
              </a:rPr>
              <a:t>New Orleans, LA 70130-6132</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09932782"/>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New York - Avenue of Americas">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1221 Avenue of the Americas</a:t>
            </a:r>
          </a:p>
          <a:p>
            <a:pPr fontAlgn="auto">
              <a:spcAft>
                <a:spcPct val="35000"/>
              </a:spcAft>
              <a:buClr>
                <a:srgbClr val="739600"/>
              </a:buClr>
            </a:pPr>
            <a:r>
              <a:rPr lang="en-US" smtClean="0">
                <a:solidFill>
                  <a:srgbClr val="565A5C"/>
                </a:solidFill>
                <a:cs typeface="Times New Roman" charset="0"/>
              </a:rPr>
              <a:t>New York, NY 10020-1089</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6653370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and Content + Subhea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4"/>
          </p:nvPr>
        </p:nvSpPr>
        <p:spPr>
          <a:xfrm>
            <a:off x="368300"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9"/>
          <p:cNvSpPr>
            <a:spLocks noGrp="1"/>
          </p:cNvSpPr>
          <p:nvPr>
            <p:ph type="body" sz="quarter" idx="15"/>
          </p:nvPr>
        </p:nvSpPr>
        <p:spPr>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
        <p:nvSpPr>
          <p:cNvPr id="5" name="Slide Number Placeholder 5"/>
          <p:cNvSpPr>
            <a:spLocks noGrp="1"/>
          </p:cNvSpPr>
          <p:nvPr>
            <p:ph type="sldNum" sz="quarter" idx="16"/>
          </p:nvPr>
        </p:nvSpPr>
        <p:spPr/>
        <p:txBody>
          <a:bodyPr/>
          <a:lstStyle/>
          <a:p>
            <a:fld id="{36FD3CCA-12B9-417B-A388-6E8983EF5AE9}" type="slidenum">
              <a:rPr lang="en-US" altLang="en-US"/>
              <a:t>‹#›</a:t>
            </a:fld>
          </a:p>
        </p:txBody>
      </p:sp>
      <p:sp>
        <p:nvSpPr>
          <p:cNvPr id="6" name="Date Placeholder 3"/>
          <p:cNvSpPr>
            <a:spLocks noGrp="1"/>
          </p:cNvSpPr>
          <p:nvPr>
            <p:ph type="dt" sz="half" idx="17"/>
          </p:nvPr>
        </p:nvSpPr>
        <p:spPr/>
        <p:txBody>
          <a:bodyPr/>
          <a:lstStyle/>
          <a:p>
            <a:r>
              <a:rPr lang="en-US"/>
              <a:t>Month Day, Year</a:t>
            </a:r>
          </a:p>
        </p:txBody>
      </p:sp>
    </p:spTree>
    <p:extLst>
      <p:ext uri="{BB962C8B-B14F-4D97-AF65-F5344CB8AC3E}">
        <p14:creationId xmlns:p14="http://schemas.microsoft.com/office/powerpoint/2010/main" val="779245715"/>
      </p:ext>
    </p:extLst>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New York - SOHO">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Startup and Venture Tech Centre</a:t>
            </a:r>
          </a:p>
          <a:p>
            <a:pPr fontAlgn="auto">
              <a:spcAft>
                <a:spcPct val="35000"/>
              </a:spcAft>
              <a:buClr>
                <a:srgbClr val="739600"/>
              </a:buClr>
            </a:pPr>
            <a:r>
              <a:rPr lang="en-US" smtClean="0">
                <a:solidFill>
                  <a:srgbClr val="565A5C"/>
                </a:solidFill>
                <a:cs typeface="Times New Roman" charset="0"/>
              </a:rPr>
              <a:t>241 Centre Street</a:t>
            </a:r>
          </a:p>
          <a:p>
            <a:pPr fontAlgn="auto">
              <a:spcAft>
                <a:spcPct val="35000"/>
              </a:spcAft>
              <a:buClr>
                <a:srgbClr val="739600"/>
              </a:buClr>
            </a:pPr>
            <a:r>
              <a:rPr lang="en-US" smtClean="0">
                <a:solidFill>
                  <a:srgbClr val="565A5C"/>
                </a:solidFill>
                <a:cs typeface="Times New Roman" charset="0"/>
              </a:rPr>
              <a:t>New York, NY  10013</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53141599"/>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New York - Park Ave">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230 Park Avenue</a:t>
            </a:r>
          </a:p>
          <a:p>
            <a:pPr fontAlgn="auto">
              <a:spcAft>
                <a:spcPct val="35000"/>
              </a:spcAft>
              <a:buClr>
                <a:srgbClr val="739600"/>
              </a:buClr>
            </a:pPr>
            <a:r>
              <a:rPr lang="en-US" smtClean="0">
                <a:solidFill>
                  <a:srgbClr val="565A5C"/>
                </a:solidFill>
                <a:cs typeface="Times New Roman" charset="0"/>
              </a:rPr>
              <a:t>17th Floor</a:t>
            </a:r>
          </a:p>
          <a:p>
            <a:pPr fontAlgn="auto">
              <a:spcAft>
                <a:spcPct val="35000"/>
              </a:spcAft>
              <a:buClr>
                <a:srgbClr val="739600"/>
              </a:buClr>
            </a:pPr>
            <a:r>
              <a:rPr lang="en-US" smtClean="0">
                <a:solidFill>
                  <a:srgbClr val="565A5C"/>
                </a:solidFill>
                <a:cs typeface="Times New Roman" charset="0"/>
              </a:rPr>
              <a:t>New York, NY 10169-1820</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811994599"/>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Silicon Valley">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1530 Page Mill Road</a:t>
            </a:r>
          </a:p>
          <a:p>
            <a:pPr fontAlgn="auto">
              <a:spcAft>
                <a:spcPct val="35000"/>
              </a:spcAft>
              <a:buClr>
                <a:srgbClr val="739600"/>
              </a:buClr>
            </a:pPr>
            <a:r>
              <a:rPr lang="en-US" smtClean="0">
                <a:solidFill>
                  <a:srgbClr val="565A5C"/>
                </a:solidFill>
                <a:cs typeface="Times New Roman" charset="0"/>
              </a:rPr>
              <a:t>Suite 200</a:t>
            </a:r>
          </a:p>
          <a:p>
            <a:pPr fontAlgn="auto">
              <a:spcAft>
                <a:spcPct val="35000"/>
              </a:spcAft>
              <a:buClr>
                <a:srgbClr val="739600"/>
              </a:buClr>
            </a:pPr>
            <a:r>
              <a:rPr lang="en-US" smtClean="0">
                <a:solidFill>
                  <a:srgbClr val="565A5C"/>
                </a:solidFill>
                <a:cs typeface="Times New Roman" charset="0"/>
              </a:rPr>
              <a:t>Palo Alto, CA 94304-1125</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56664320"/>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Phoenix">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2398 E. Camelback Road</a:t>
            </a:r>
          </a:p>
          <a:p>
            <a:pPr fontAlgn="auto">
              <a:spcAft>
                <a:spcPct val="35000"/>
              </a:spcAft>
              <a:buClr>
                <a:srgbClr val="739600"/>
              </a:buClr>
            </a:pPr>
            <a:r>
              <a:rPr lang="en-US" smtClean="0">
                <a:solidFill>
                  <a:srgbClr val="565A5C"/>
                </a:solidFill>
                <a:cs typeface="Times New Roman" charset="0"/>
              </a:rPr>
              <a:t>Suite 850</a:t>
            </a:r>
          </a:p>
          <a:p>
            <a:pPr fontAlgn="auto">
              <a:spcAft>
                <a:spcPct val="35000"/>
              </a:spcAft>
              <a:buClr>
                <a:srgbClr val="739600"/>
              </a:buClr>
            </a:pPr>
            <a:r>
              <a:rPr lang="en-US" smtClean="0">
                <a:solidFill>
                  <a:srgbClr val="565A5C"/>
                </a:solidFill>
                <a:cs typeface="Times New Roman" charset="0"/>
              </a:rPr>
              <a:t>Phoenix, AZ 85016-9007</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54506793"/>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San Diego - North County">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4435 Eastgate Mall</a:t>
            </a:r>
          </a:p>
          <a:p>
            <a:pPr fontAlgn="auto">
              <a:spcAft>
                <a:spcPct val="35000"/>
              </a:spcAft>
              <a:buClr>
                <a:srgbClr val="739600"/>
              </a:buClr>
            </a:pPr>
            <a:r>
              <a:rPr lang="en-US" smtClean="0">
                <a:solidFill>
                  <a:srgbClr val="565A5C"/>
                </a:solidFill>
                <a:cs typeface="Times New Roman" charset="0"/>
              </a:rPr>
              <a:t>Suite 400</a:t>
            </a:r>
          </a:p>
          <a:p>
            <a:pPr fontAlgn="auto">
              <a:spcAft>
                <a:spcPct val="35000"/>
              </a:spcAft>
              <a:buClr>
                <a:srgbClr val="739600"/>
              </a:buClr>
            </a:pPr>
            <a:r>
              <a:rPr lang="en-US" smtClean="0">
                <a:solidFill>
                  <a:srgbClr val="565A5C"/>
                </a:solidFill>
                <a:cs typeface="Times New Roman" charset="0"/>
              </a:rPr>
              <a:t>San Diego, CA 92121-1980</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24267828"/>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San Diego - Downtown">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600 West Broadway</a:t>
            </a:r>
          </a:p>
          <a:p>
            <a:pPr fontAlgn="auto">
              <a:spcAft>
                <a:spcPct val="35000"/>
              </a:spcAft>
              <a:buClr>
                <a:srgbClr val="739600"/>
              </a:buClr>
            </a:pPr>
            <a:r>
              <a:rPr lang="en-US" smtClean="0">
                <a:solidFill>
                  <a:srgbClr val="565A5C"/>
                </a:solidFill>
                <a:cs typeface="Times New Roman" charset="0"/>
              </a:rPr>
              <a:t>Suite 2600</a:t>
            </a:r>
          </a:p>
          <a:p>
            <a:pPr fontAlgn="auto">
              <a:spcAft>
                <a:spcPct val="35000"/>
              </a:spcAft>
              <a:buClr>
                <a:srgbClr val="739600"/>
              </a:buClr>
            </a:pPr>
            <a:r>
              <a:rPr lang="en-US" smtClean="0">
                <a:solidFill>
                  <a:srgbClr val="565A5C"/>
                </a:solidFill>
                <a:cs typeface="Times New Roman" charset="0"/>
              </a:rPr>
              <a:t>San Diego, CA 92101-3372</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93919682"/>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San Francisco - Market">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525 Market Street</a:t>
            </a:r>
          </a:p>
          <a:p>
            <a:pPr fontAlgn="auto">
              <a:spcAft>
                <a:spcPct val="35000"/>
              </a:spcAft>
              <a:buClr>
                <a:srgbClr val="739600"/>
              </a:buClr>
            </a:pPr>
            <a:r>
              <a:rPr lang="en-US" smtClean="0">
                <a:solidFill>
                  <a:srgbClr val="565A5C"/>
                </a:solidFill>
                <a:cs typeface="Times New Roman" charset="0"/>
              </a:rPr>
              <a:t>26th Floor</a:t>
            </a:r>
          </a:p>
          <a:p>
            <a:pPr fontAlgn="auto">
              <a:spcAft>
                <a:spcPct val="35000"/>
              </a:spcAft>
              <a:buClr>
                <a:srgbClr val="739600"/>
              </a:buClr>
            </a:pPr>
            <a:r>
              <a:rPr lang="en-US" smtClean="0">
                <a:solidFill>
                  <a:srgbClr val="565A5C"/>
                </a:solidFill>
                <a:cs typeface="Times New Roman" charset="0"/>
              </a:rPr>
              <a:t>San Francisco, CA 94105-2708</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49487352"/>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San Francisco - Spear Tower">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GB" smtClean="0">
                <a:solidFill>
                  <a:srgbClr val="565A5C"/>
                </a:solidFill>
                <a:cs typeface="Times New Roman" charset="0"/>
              </a:rPr>
              <a:t>Spear Tower, 24th Floor</a:t>
            </a:r>
          </a:p>
          <a:p>
            <a:pPr fontAlgn="auto">
              <a:spcAft>
                <a:spcPct val="35000"/>
              </a:spcAft>
              <a:buClr>
                <a:srgbClr val="739600"/>
              </a:buClr>
            </a:pPr>
            <a:r>
              <a:rPr lang="en-GB" smtClean="0">
                <a:solidFill>
                  <a:srgbClr val="565A5C"/>
                </a:solidFill>
                <a:cs typeface="Times New Roman" charset="0"/>
              </a:rPr>
              <a:t>One Market Plaza</a:t>
            </a:r>
          </a:p>
          <a:p>
            <a:pPr fontAlgn="auto">
              <a:spcAft>
                <a:spcPct val="35000"/>
              </a:spcAft>
              <a:buClr>
                <a:srgbClr val="739600"/>
              </a:buClr>
            </a:pPr>
            <a:r>
              <a:rPr lang="en-GB" smtClean="0">
                <a:solidFill>
                  <a:srgbClr val="565A5C"/>
                </a:solidFill>
                <a:cs typeface="Times New Roman" charset="0"/>
              </a:rPr>
              <a:t>San Francisco, CA 94105-1101</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93475764"/>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Short Hills">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101 JFK Parkway</a:t>
            </a:r>
          </a:p>
          <a:p>
            <a:pPr fontAlgn="auto">
              <a:spcAft>
                <a:spcPct val="35000"/>
              </a:spcAft>
              <a:buClr>
                <a:srgbClr val="739600"/>
              </a:buClr>
            </a:pPr>
            <a:r>
              <a:rPr lang="en-US" smtClean="0">
                <a:solidFill>
                  <a:srgbClr val="565A5C"/>
                </a:solidFill>
                <a:cs typeface="Times New Roman" charset="0"/>
              </a:rPr>
              <a:t>Short Hills, NJ 07078-2708</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96938847"/>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St. Louis">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One Metropolitan Square</a:t>
            </a:r>
          </a:p>
          <a:p>
            <a:pPr fontAlgn="auto">
              <a:spcAft>
                <a:spcPct val="35000"/>
              </a:spcAft>
              <a:buClr>
                <a:srgbClr val="739600"/>
              </a:buClr>
            </a:pPr>
            <a:r>
              <a:rPr lang="en-US" smtClean="0">
                <a:solidFill>
                  <a:srgbClr val="565A5C"/>
                </a:solidFill>
                <a:cs typeface="Times New Roman" charset="0"/>
              </a:rPr>
              <a:t>211 N. Broadway, Suite 3000</a:t>
            </a:r>
          </a:p>
          <a:p>
            <a:pPr fontAlgn="auto">
              <a:spcAft>
                <a:spcPct val="35000"/>
              </a:spcAft>
              <a:buClr>
                <a:srgbClr val="739600"/>
              </a:buClr>
            </a:pPr>
            <a:r>
              <a:rPr lang="en-US" smtClean="0">
                <a:solidFill>
                  <a:srgbClr val="565A5C"/>
                </a:solidFill>
                <a:cs typeface="Times New Roman" charset="0"/>
              </a:rPr>
              <a:t>St. Louis, MO 63102-2741</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8585762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 Subhea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 Placeholder 9"/>
          <p:cNvSpPr>
            <a:spLocks noGrp="1"/>
          </p:cNvSpPr>
          <p:nvPr>
            <p:ph type="body" sz="quarter" idx="14"/>
          </p:nvPr>
        </p:nvSpPr>
        <p:spPr>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
        <p:nvSpPr>
          <p:cNvPr id="4" name="Slide Number Placeholder 5"/>
          <p:cNvSpPr>
            <a:spLocks noGrp="1"/>
          </p:cNvSpPr>
          <p:nvPr>
            <p:ph type="sldNum" sz="quarter" idx="15"/>
          </p:nvPr>
        </p:nvSpPr>
        <p:spPr/>
        <p:txBody>
          <a:bodyPr/>
          <a:lstStyle/>
          <a:p>
            <a:fld id="{CBC0BEEC-7AE9-46A1-8CBE-868642427B36}" type="slidenum">
              <a:rPr lang="en-US" altLang="en-US"/>
              <a:t>‹#›</a:t>
            </a:fld>
          </a:p>
        </p:txBody>
      </p:sp>
      <p:sp>
        <p:nvSpPr>
          <p:cNvPr id="5" name="Date Placeholder 3"/>
          <p:cNvSpPr>
            <a:spLocks noGrp="1"/>
          </p:cNvSpPr>
          <p:nvPr>
            <p:ph type="dt" sz="half" idx="16"/>
          </p:nvPr>
        </p:nvSpPr>
        <p:spPr/>
        <p:txBody>
          <a:bodyPr/>
          <a:lstStyle/>
          <a:p>
            <a:r>
              <a:rPr lang="en-US"/>
              <a:t>Month Day, Year</a:t>
            </a:r>
          </a:p>
        </p:txBody>
      </p:sp>
    </p:spTree>
    <p:extLst>
      <p:ext uri="{BB962C8B-B14F-4D97-AF65-F5344CB8AC3E}">
        <p14:creationId xmlns:p14="http://schemas.microsoft.com/office/powerpoint/2010/main" val="744917524"/>
      </p:ext>
    </p:extLst>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Washington, DC - 1301 K St">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1301 K Street, NW</a:t>
            </a:r>
          </a:p>
          <a:p>
            <a:pPr fontAlgn="auto">
              <a:spcAft>
                <a:spcPct val="35000"/>
              </a:spcAft>
              <a:buClr>
                <a:srgbClr val="739600"/>
              </a:buClr>
            </a:pPr>
            <a:r>
              <a:rPr lang="en-US" smtClean="0">
                <a:solidFill>
                  <a:srgbClr val="565A5C"/>
                </a:solidFill>
                <a:cs typeface="Times New Roman" charset="0"/>
              </a:rPr>
              <a:t>Suite 600, East Tower</a:t>
            </a:r>
          </a:p>
          <a:p>
            <a:pPr fontAlgn="auto">
              <a:spcAft>
                <a:spcPct val="35000"/>
              </a:spcAft>
              <a:buClr>
                <a:srgbClr val="739600"/>
              </a:buClr>
            </a:pPr>
            <a:r>
              <a:rPr lang="en-US" smtClean="0">
                <a:solidFill>
                  <a:srgbClr val="565A5C"/>
                </a:solidFill>
                <a:cs typeface="Times New Roman" charset="0"/>
              </a:rPr>
              <a:t>Washington, DC 20005-3364</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03730014"/>
      </p:ext>
    </p:extLst>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Washington, DC - 1900 K St">
    <p:spTree>
      <p:nvGrpSpPr>
        <p:cNvPr id="1" name=""/>
        <p:cNvGrpSpPr/>
        <p:nvPr/>
      </p:nvGrpSpPr>
      <p:grpSpPr>
        <a:xfrm>
          <a:off x="0" y="0"/>
          <a:ext cx="0" cy="0"/>
        </a:xfrm>
      </p:grpSpPr>
      <p:pic>
        <p:nvPicPr>
          <p:cNvPr id="2" name="Picture 9" descr="Dentons_Logo_Purple_RGB_300.png"/>
          <p:cNvPicPr>
            <a:picLocks noChangeAspect="1"/>
          </p:cNvPicPr>
          <p:nvPr userDrawn="1"/>
        </p:nvPicPr>
        <p:blipFill>
          <a:blip r:embed="rId1">
            <a:extLst>
              <a:ext uri="{28A0092B-C50C-407E-A947-70E740481C1C}">
                <a14:useLocalDpi xmlns:a14="http://schemas.microsoft.com/office/drawing/2010/main" val="0"/>
              </a:ext>
            </a:extLst>
          </a:blip>
          <a:stretch/>
        </p:blipFill>
        <p:spPr>
          <a:xfrm>
            <a:off x="7310438" y="446088"/>
            <a:ext cx="1563687"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6"/>
          <p:cNvSpPr txBox="1"/>
          <p:nvPr userDrawn="1"/>
        </p:nvSpPr>
        <p:spPr>
          <a:xfrm>
            <a:off x="366713" y="2101850"/>
            <a:ext cx="4114800" cy="2044700"/>
          </a:xfrm>
          <a:prstGeom prst="rect">
            <a:avLst/>
          </a:prstGeom>
        </p:spPr>
        <p:txBody>
          <a:bodyPr lIns="0" tIns="0" rIns="0" bIns="0"/>
          <a:lstStyle>
            <a:lvl1pPr marL="0" indent="9525" algn="l" defTabSz="457200" rtl="0" eaLnBrk="1" latinLnBrk="0" hangingPunct="1">
              <a:lnSpc>
                <a:spcPts val="2000"/>
              </a:lnSpc>
              <a:spcBef>
                <a:spcPct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ct val="35000"/>
              </a:spcAft>
              <a:buClr>
                <a:srgbClr val="739600"/>
              </a:buClr>
            </a:pPr>
            <a:r>
              <a:rPr lang="en-US" smtClean="0">
                <a:solidFill>
                  <a:srgbClr val="565A5C"/>
                </a:solidFill>
                <a:cs typeface="Times New Roman" charset="0"/>
              </a:rPr>
              <a:t>Dentons US LLP</a:t>
            </a:r>
          </a:p>
          <a:p>
            <a:pPr fontAlgn="auto">
              <a:spcAft>
                <a:spcPct val="35000"/>
              </a:spcAft>
              <a:buClr>
                <a:srgbClr val="739600"/>
              </a:buClr>
            </a:pPr>
            <a:r>
              <a:rPr lang="en-US" smtClean="0">
                <a:solidFill>
                  <a:srgbClr val="565A5C"/>
                </a:solidFill>
                <a:cs typeface="Times New Roman" charset="0"/>
              </a:rPr>
              <a:t>1900 K Street, NW</a:t>
            </a:r>
          </a:p>
          <a:p>
            <a:pPr fontAlgn="auto">
              <a:spcAft>
                <a:spcPct val="35000"/>
              </a:spcAft>
              <a:buClr>
                <a:srgbClr val="739600"/>
              </a:buClr>
            </a:pPr>
            <a:r>
              <a:rPr lang="en-US" smtClean="0">
                <a:solidFill>
                  <a:srgbClr val="565A5C"/>
                </a:solidFill>
                <a:cs typeface="Times New Roman" charset="0"/>
              </a:rPr>
              <a:t>Washington, DC 20006-1102</a:t>
            </a:r>
          </a:p>
          <a:p>
            <a:pPr fontAlgn="auto">
              <a:spcAft>
                <a:spcPct val="35000"/>
              </a:spcAft>
              <a:buClr>
                <a:srgbClr val="739600"/>
              </a:buClr>
            </a:pPr>
            <a:r>
              <a:rPr lang="en-US" smtClean="0">
                <a:solidFill>
                  <a:srgbClr val="565A5C"/>
                </a:solidFill>
                <a:cs typeface="Times New Roman" charset="0"/>
              </a:rPr>
              <a:t>United States</a:t>
            </a:r>
          </a:p>
        </p:txBody>
      </p:sp>
      <p:sp>
        <p:nvSpPr>
          <p:cNvPr id="4" name="Text Placeholder 4"/>
          <p:cNvSpPr txBox="1"/>
          <p:nvPr userDrawn="1"/>
        </p:nvSpPr>
        <p:spPr>
          <a:xfrm>
            <a:off x="366713" y="366713"/>
            <a:ext cx="6878637" cy="554037"/>
          </a:xfrm>
          <a:prstGeom prst="rect">
            <a:avLst/>
          </a:prstGeom>
        </p:spPr>
        <p:txBody>
          <a:bodyPr lIns="0" tIns="0" rIns="0" bIns="0" anchor="b">
            <a:spAutoFit/>
          </a:bodyPr>
          <a:lstStyle>
            <a:lvl1pPr marL="0" indent="0" algn="l" defTabSz="457200" rtl="0" eaLnBrk="1" latinLnBrk="0" hangingPunct="1">
              <a:spcBef>
                <a:spcPct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fontAlgn="auto">
              <a:spcAft>
                <a:spcPct val="0"/>
              </a:spcAft>
            </a:pPr>
            <a:r>
              <a:rPr lang="en-US" smtClean="0"/>
              <a:t>Thank you</a:t>
            </a:r>
            <a:endParaRPr lang="en-US"/>
          </a:p>
        </p:txBody>
      </p:sp>
      <p:sp>
        <p:nvSpPr>
          <p:cNvPr id="5" name="Text Placeholder 11"/>
          <p:cNvSpPr txBox="1"/>
          <p:nvPr userDrawn="1"/>
        </p:nvSpPr>
        <p:spPr>
          <a:xfrm>
            <a:off x="366713" y="5486400"/>
            <a:ext cx="8413750" cy="965200"/>
          </a:xfrm>
          <a:prstGeom prst="rect">
            <a:avLst/>
          </a:prstGeom>
        </p:spPr>
        <p:txBody>
          <a:bodyPr lIns="0" tIns="0" rIns="0" bIns="0" anchor="b"/>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fontAlgn="auto">
              <a:spcAft>
                <a:spcPct val="0"/>
              </a:spcAft>
            </a:pPr>
            <a:r>
              <a:rPr lang="en-US" smtClean="0">
                <a:solidFill>
                  <a:srgbClr val="565A5C"/>
                </a:solidFill>
              </a:rPr>
              <a:t>© 2015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grpSp>
        <p:nvGrpSpPr>
          <p:cNvPr id="6" name="Group 13"/>
          <p:cNvGrpSpPr/>
          <p:nvPr userDrawn="1"/>
        </p:nvGrpSpPr>
        <p:grpSpPr>
          <a:xfrm>
            <a:off x="296863" y="4176713"/>
            <a:ext cx="8423275" cy="1912937"/>
            <a:chOff x="276592" y="4176794"/>
            <a:chExt cx="8422908" cy="1912132"/>
          </a:xfrm>
        </p:grpSpPr>
        <p:sp>
          <p:nvSpPr>
            <p:cNvPr id="7" name="Content Placeholder 2"/>
            <p:cNvSpPr txBox="1"/>
            <p:nvPr/>
          </p:nvSpPr>
          <p:spPr>
            <a:xfrm>
              <a:off x="276592" y="4281525"/>
              <a:ext cx="8411795" cy="1807401"/>
            </a:xfrm>
            <a:prstGeom prst="rect">
              <a:avLst/>
            </a:prstGeom>
            <a:ln w="9525">
              <a:noFill/>
            </a:ln>
          </p:spPr>
          <p:txBody>
            <a:bodyPr/>
            <a:lstStyle>
              <a:lvl1pPr eaLnBrk="0" hangingPunct="0">
                <a:defRPr>
                  <a:solidFill>
                    <a:schemeClr val="tx1"/>
                  </a:solidFill>
                  <a:latin typeface="Arial" charset="0"/>
                  <a:cs typeface="Arial" charset="0"/>
                </a:defRPr>
              </a:lvl1pPr>
              <a:lvl2pPr marL="365125" indent="-179388" eaLnBrk="0" hangingPunct="0">
                <a:defRPr>
                  <a:solidFill>
                    <a:schemeClr val="tx1"/>
                  </a:solidFill>
                  <a:latin typeface="Arial" charset="0"/>
                  <a:cs typeface="Arial" charset="0"/>
                </a:defRPr>
              </a:lvl2pPr>
              <a:lvl3pPr marL="547688" indent="-182563" eaLnBrk="0" hangingPunct="0">
                <a:defRPr>
                  <a:solidFill>
                    <a:schemeClr val="tx1"/>
                  </a:solidFill>
                  <a:latin typeface="Arial" charset="0"/>
                  <a:cs typeface="Arial" charset="0"/>
                </a:defRPr>
              </a:lvl3pPr>
              <a:lvl4pPr marL="730250" indent="-182563" eaLnBrk="0" hangingPunct="0">
                <a:defRPr>
                  <a:solidFill>
                    <a:schemeClr val="tx1"/>
                  </a:solidFill>
                  <a:latin typeface="Arial" charset="0"/>
                  <a:cs typeface="Arial" charset="0"/>
                </a:defRPr>
              </a:lvl4pPr>
              <a:lvl5pPr marL="914400" indent="-182563" eaLnBrk="0" hangingPunct="0">
                <a:defRPr>
                  <a:solidFill>
                    <a:schemeClr val="tx1"/>
                  </a:solidFill>
                  <a:latin typeface="Arial" charset="0"/>
                  <a:cs typeface="Arial" charset="0"/>
                </a:defRPr>
              </a:lvl5pPr>
              <a:lvl6pPr marL="1371600" indent="-182563" defTabSz="457200" eaLnBrk="0" fontAlgn="base" hangingPunct="0">
                <a:spcBef>
                  <a:spcPct val="0"/>
                </a:spcBef>
                <a:spcAft>
                  <a:spcPct val="0"/>
                </a:spcAft>
                <a:defRPr>
                  <a:solidFill>
                    <a:schemeClr val="tx1"/>
                  </a:solidFill>
                  <a:latin typeface="Arial" charset="0"/>
                  <a:cs typeface="Arial" charset="0"/>
                </a:defRPr>
              </a:lvl6pPr>
              <a:lvl7pPr marL="1828800" indent="-182563" defTabSz="457200" eaLnBrk="0" fontAlgn="base" hangingPunct="0">
                <a:spcBef>
                  <a:spcPct val="0"/>
                </a:spcBef>
                <a:spcAft>
                  <a:spcPct val="0"/>
                </a:spcAft>
                <a:defRPr>
                  <a:solidFill>
                    <a:schemeClr val="tx1"/>
                  </a:solidFill>
                  <a:latin typeface="Arial" charset="0"/>
                  <a:cs typeface="Arial" charset="0"/>
                </a:defRPr>
              </a:lvl7pPr>
              <a:lvl8pPr marL="2286000" indent="-182563" defTabSz="457200" eaLnBrk="0" fontAlgn="base" hangingPunct="0">
                <a:spcBef>
                  <a:spcPct val="0"/>
                </a:spcBef>
                <a:spcAft>
                  <a:spcPct val="0"/>
                </a:spcAft>
                <a:defRPr>
                  <a:solidFill>
                    <a:schemeClr val="tx1"/>
                  </a:solidFill>
                  <a:latin typeface="Arial" charset="0"/>
                  <a:cs typeface="Arial" charset="0"/>
                </a:defRPr>
              </a:lvl8pPr>
              <a:lvl9pPr marL="2743200" indent="-182563" defTabSz="457200" eaLnBrk="0" fontAlgn="base" hangingPunct="0">
                <a:spcBef>
                  <a:spcPct val="0"/>
                </a:spcBef>
                <a:spcAft>
                  <a:spcPct val="0"/>
                </a:spcAft>
                <a:defRPr>
                  <a:solidFill>
                    <a:schemeClr val="tx1"/>
                  </a:solidFill>
                  <a:latin typeface="Arial" charset="0"/>
                  <a:cs typeface="Arial" charset="0"/>
                </a:defRPr>
              </a:lvl9pPr>
            </a:lstStyle>
            <a:p>
              <a:pPr eaLnBrk="1" hangingPunct="1">
                <a:spcBef>
                  <a:spcPts val="1000"/>
                </a:spcBef>
                <a:buClr>
                  <a:schemeClr val="accent1"/>
                </a:buClr>
                <a:buFont typeface="Arial" charset="0"/>
                <a:buNone/>
              </a:pPr>
              <a:r>
                <a:rPr lang="en-US" altLang="en-US" sz="1400" smtClean="0">
                  <a:solidFill>
                    <a:schemeClr val="accent1"/>
                  </a:solidFill>
                </a:rPr>
                <a:t>Dentons is a global law firm driven to provide a competitive edge in an increasingly complex and interconnected world. A top 20 firm on the Acritas 2014 Global Elite Brand Index, Dentons is committed to challenging the status quo in delivering consistent and uncompromising quality in new and inventive ways. Dentons' clients now benefit from 3,000 lawyers and professionals in more than 80 locations spanning 50-plus countries. With a legacy of legal experience that dates back to 1742 and builds on the strengths of our foundational firms—Salans, Fraser Milner Casgrain (FMC), SNR Denton and McKenna Long &amp; Aldridge—the Firm serves the local, regional and global needs of private and public clients.  www.dentons.com.</a:t>
              </a:r>
              <a:endParaRPr lang="en-CA" altLang="en-US" sz="1400" smtClean="0">
                <a:solidFill>
                  <a:schemeClr val="accent1"/>
                </a:solidFill>
              </a:endParaRPr>
            </a:p>
          </p:txBody>
        </p:sp>
        <p:cxnSp>
          <p:nvCxnSpPr>
            <p:cNvPr id="8" name="Straight Connector 7"/>
            <p:cNvCxnSpPr/>
            <p:nvPr/>
          </p:nvCxnSpPr>
          <p:spPr>
            <a:xfrm flipV="1">
              <a:off x="376600" y="4176794"/>
              <a:ext cx="8322900" cy="793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3940806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eam Bio">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Text Placeholder 13"/>
          <p:cNvSpPr>
            <a:spLocks noGrp="1"/>
          </p:cNvSpPr>
          <p:nvPr>
            <p:ph type="body" sz="quarter" idx="14"/>
          </p:nvPr>
        </p:nvSpPr>
        <p:spPr>
          <a:xfrm>
            <a:off x="1490889" y="1601788"/>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16" name="Text Placeholder 15"/>
          <p:cNvSpPr>
            <a:spLocks noGrp="1"/>
          </p:cNvSpPr>
          <p:nvPr>
            <p:ph type="body" sz="quarter" idx="15"/>
          </p:nvPr>
        </p:nvSpPr>
        <p:spPr>
          <a:xfrm>
            <a:off x="1490889" y="2866769"/>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18" name="Text Placeholder 17"/>
          <p:cNvSpPr>
            <a:spLocks noGrp="1"/>
          </p:cNvSpPr>
          <p:nvPr>
            <p:ph type="body" sz="quarter" idx="16"/>
          </p:nvPr>
        </p:nvSpPr>
        <p:spPr>
          <a:xfrm>
            <a:off x="5785739" y="413944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9"/>
          <p:cNvSpPr>
            <a:spLocks noGrp="1"/>
          </p:cNvSpPr>
          <p:nvPr>
            <p:ph type="body" sz="quarter" idx="17"/>
          </p:nvPr>
        </p:nvSpPr>
        <p:spPr>
          <a:xfrm>
            <a:off x="5785739" y="1601788"/>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21"/>
          <p:cNvSpPr>
            <a:spLocks noGrp="1"/>
          </p:cNvSpPr>
          <p:nvPr>
            <p:ph type="body" sz="quarter" idx="18"/>
          </p:nvPr>
        </p:nvSpPr>
        <p:spPr>
          <a:xfrm>
            <a:off x="5785739" y="2866769"/>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rtlCol="0" anchor="ctr" anchorCtr="1">
            <a:noAutofit/>
          </a:bodyPr>
          <a:lstStyle>
            <a:lvl1pPr marL="0" indent="0" algn="ctr">
              <a:buNone/>
              <a:defRPr sz="1100">
                <a:solidFill>
                  <a:schemeClr val="bg2"/>
                </a:solidFill>
              </a:defRPr>
            </a:lvl1pPr>
          </a:lstStyle>
          <a:p>
            <a:pPr lvl="0"/>
            <a:r>
              <a:rPr lang="en-US" noProof="0" smtClean="0"/>
              <a:t>Click icon to add picture</a:t>
            </a:r>
            <a:endParaRPr lang="en-US" noProof="0"/>
          </a:p>
        </p:txBody>
      </p:sp>
      <p:sp>
        <p:nvSpPr>
          <p:cNvPr id="28" name="Picture Placeholder 27"/>
          <p:cNvSpPr>
            <a:spLocks noGrp="1"/>
          </p:cNvSpPr>
          <p:nvPr>
            <p:ph type="pic" sz="quarter" idx="21"/>
          </p:nvPr>
        </p:nvSpPr>
        <p:spPr>
          <a:xfrm>
            <a:off x="368300" y="2869187"/>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en-US" noProof="0" smtClean="0"/>
              <a:t>Click icon to add picture</a:t>
            </a:r>
            <a:endParaRPr lang="en-US" noProof="0"/>
          </a:p>
        </p:txBody>
      </p:sp>
      <p:sp>
        <p:nvSpPr>
          <p:cNvPr id="30" name="Picture Placeholder 29"/>
          <p:cNvSpPr>
            <a:spLocks noGrp="1"/>
          </p:cNvSpPr>
          <p:nvPr>
            <p:ph type="pic" sz="quarter" idx="22"/>
          </p:nvPr>
        </p:nvSpPr>
        <p:spPr>
          <a:xfrm>
            <a:off x="368300" y="4139444"/>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en-US" noProof="0" smtClean="0"/>
              <a:t>Click icon to add picture</a:t>
            </a:r>
            <a:endParaRPr lang="en-US" noProof="0"/>
          </a:p>
        </p:txBody>
      </p:sp>
      <p:sp>
        <p:nvSpPr>
          <p:cNvPr id="32" name="Picture Placeholder 31"/>
          <p:cNvSpPr>
            <a:spLocks noGrp="1"/>
          </p:cNvSpPr>
          <p:nvPr>
            <p:ph type="pic" sz="quarter" idx="23"/>
          </p:nvPr>
        </p:nvSpPr>
        <p:spPr>
          <a:xfrm>
            <a:off x="4680184" y="1601787"/>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en-US" noProof="0" smtClean="0"/>
              <a:t>Click icon to add picture</a:t>
            </a:r>
            <a:endParaRPr lang="en-US" noProof="0"/>
          </a:p>
        </p:txBody>
      </p:sp>
      <p:sp>
        <p:nvSpPr>
          <p:cNvPr id="34" name="Picture Placeholder 33"/>
          <p:cNvSpPr>
            <a:spLocks noGrp="1"/>
          </p:cNvSpPr>
          <p:nvPr>
            <p:ph type="pic" sz="quarter" idx="24"/>
          </p:nvPr>
        </p:nvSpPr>
        <p:spPr>
          <a:xfrm>
            <a:off x="4680184" y="2870616"/>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en-US" noProof="0" smtClean="0"/>
              <a:t>Click icon to add picture</a:t>
            </a:r>
            <a:endParaRPr lang="en-US" noProof="0"/>
          </a:p>
        </p:txBody>
      </p:sp>
      <p:sp>
        <p:nvSpPr>
          <p:cNvPr id="36" name="Picture Placeholder 35"/>
          <p:cNvSpPr>
            <a:spLocks noGrp="1"/>
          </p:cNvSpPr>
          <p:nvPr>
            <p:ph type="pic" sz="quarter" idx="25"/>
          </p:nvPr>
        </p:nvSpPr>
        <p:spPr>
          <a:xfrm>
            <a:off x="4680184" y="4139444"/>
            <a:ext cx="960120" cy="960120"/>
          </a:xfrm>
          <a:solidFill>
            <a:srgbClr val="A2A4A3"/>
          </a:solidFill>
        </p:spPr>
        <p:txBody>
          <a:bodyPr rtlCol="0" anchor="ctr" anchorCtr="1">
            <a:noAutofit/>
          </a:bodyPr>
          <a:lstStyle>
            <a:lvl1pPr marL="0" indent="0">
              <a:buNone/>
              <a:defRPr sz="1100">
                <a:solidFill>
                  <a:schemeClr val="bg2"/>
                </a:solidFill>
              </a:defRPr>
            </a:lvl1pPr>
          </a:lstStyle>
          <a:p>
            <a:pPr lvl="0"/>
            <a:r>
              <a:rPr lang="en-US" noProof="0" smtClean="0"/>
              <a:t>Click icon to add picture</a:t>
            </a:r>
            <a:endParaRPr lang="en-US" noProof="0"/>
          </a:p>
        </p:txBody>
      </p:sp>
      <p:sp>
        <p:nvSpPr>
          <p:cNvPr id="38" name="Text Placeholder 37"/>
          <p:cNvSpPr>
            <a:spLocks noGrp="1"/>
          </p:cNvSpPr>
          <p:nvPr>
            <p:ph type="body" sz="quarter" idx="26"/>
          </p:nvPr>
        </p:nvSpPr>
        <p:spPr>
          <a:xfrm>
            <a:off x="1490889" y="413944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smtClean="0"/>
              <a:t>Click to edit Master text styles</a:t>
            </a:r>
          </a:p>
          <a:p>
            <a:pPr lvl="1"/>
            <a:r>
              <a:rPr lang="en-US" smtClean="0"/>
              <a:t>Second level</a:t>
            </a:r>
          </a:p>
          <a:p>
            <a:pPr lvl="2"/>
            <a:r>
              <a:rPr lang="en-US" smtClean="0"/>
              <a:t>Third level</a:t>
            </a:r>
          </a:p>
        </p:txBody>
      </p:sp>
      <p:sp>
        <p:nvSpPr>
          <p:cNvPr id="15" name="Slide Number Placeholder 5"/>
          <p:cNvSpPr>
            <a:spLocks noGrp="1"/>
          </p:cNvSpPr>
          <p:nvPr>
            <p:ph type="sldNum" sz="quarter" idx="27"/>
          </p:nvPr>
        </p:nvSpPr>
        <p:spPr/>
        <p:txBody>
          <a:bodyPr/>
          <a:lstStyle/>
          <a:p>
            <a:fld id="{5B9E1938-2F3F-40C2-9AAD-94A3CF0A6D24}" type="slidenum">
              <a:rPr lang="en-US" altLang="en-US"/>
              <a:t>‹#›</a:t>
            </a:fld>
          </a:p>
        </p:txBody>
      </p:sp>
      <p:sp>
        <p:nvSpPr>
          <p:cNvPr id="17" name="Date Placeholder 3"/>
          <p:cNvSpPr>
            <a:spLocks noGrp="1"/>
          </p:cNvSpPr>
          <p:nvPr>
            <p:ph type="dt" sz="half" idx="28"/>
          </p:nvPr>
        </p:nvSpPr>
        <p:spPr/>
        <p:txBody>
          <a:bodyPr/>
          <a:lstStyle/>
          <a:p>
            <a:r>
              <a:rPr lang="en-US"/>
              <a:t>Month Day, Year</a:t>
            </a:r>
          </a:p>
        </p:txBody>
      </p:sp>
    </p:spTree>
    <p:extLst>
      <p:ext uri="{BB962C8B-B14F-4D97-AF65-F5344CB8AC3E}">
        <p14:creationId xmlns:p14="http://schemas.microsoft.com/office/powerpoint/2010/main" val="211107629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Individual Bio">
    <p:spTree>
      <p:nvGrpSpPr>
        <p:cNvPr id="1" name=""/>
        <p:cNvGrpSpPr/>
        <p:nvPr/>
      </p:nvGrpSpPr>
      <p:grpSpPr>
        <a:xfrm>
          <a:off x="0" y="0"/>
          <a:ext cx="0" cy="0"/>
        </a:xfrm>
      </p:grpSpPr>
      <p:sp>
        <p:nvSpPr>
          <p:cNvPr id="2" name="Title 1"/>
          <p:cNvSpPr>
            <a:spLocks noGrp="1"/>
          </p:cNvSpPr>
          <p:nvPr>
            <p:ph type="title"/>
          </p:nvPr>
        </p:nvSpPr>
        <p:spPr>
          <a:xfrm>
            <a:off x="368300" y="365760"/>
            <a:ext cx="8396288" cy="430887"/>
          </a:xfrm>
        </p:spPr>
        <p:txBody>
          <a:bodyPr/>
          <a:lstStyle/>
          <a:p>
            <a:r>
              <a:rPr lang="en-US" smtClean="0"/>
              <a:t>Click to edit Master title style</a:t>
            </a:r>
            <a:endParaRPr lang="en-US"/>
          </a:p>
        </p:txBody>
      </p:sp>
      <p:sp>
        <p:nvSpPr>
          <p:cNvPr id="14" name="Text Placeholder 13"/>
          <p:cNvSpPr>
            <a:spLocks noGrp="1"/>
          </p:cNvSpPr>
          <p:nvPr>
            <p:ph type="body" sz="quarter" idx="14"/>
          </p:nvPr>
        </p:nvSpPr>
        <p:spPr>
          <a:xfrm>
            <a:off x="1490889" y="1601788"/>
            <a:ext cx="28803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rtlCol="0" anchor="ctr" anchorCtr="1">
            <a:noAutofit/>
          </a:bodyPr>
          <a:lstStyle>
            <a:lvl1pPr marL="0" indent="0" algn="ctr">
              <a:buNone/>
              <a:defRPr sz="1100">
                <a:solidFill>
                  <a:schemeClr val="bg2"/>
                </a:solidFill>
              </a:defRPr>
            </a:lvl1pPr>
          </a:lstStyle>
          <a:p>
            <a:pPr lvl="0"/>
            <a:r>
              <a:rPr lang="en-US" noProof="0" smtClean="0"/>
              <a:t>Click icon to add picture</a:t>
            </a:r>
            <a:endParaRPr lang="en-US" noProof="0"/>
          </a:p>
        </p:txBody>
      </p:sp>
      <p:sp>
        <p:nvSpPr>
          <p:cNvPr id="21" name="Text Placeholder 20"/>
          <p:cNvSpPr>
            <a:spLocks noGrp="1"/>
          </p:cNvSpPr>
          <p:nvPr>
            <p:ph type="body" sz="quarter" idx="21"/>
          </p:nvPr>
        </p:nvSpPr>
        <p:spPr>
          <a:xfrm>
            <a:off x="368301" y="2817813"/>
            <a:ext cx="4016500" cy="3359787"/>
          </a:xfrm>
        </p:spPr>
        <p:txBody>
          <a:bodyPr/>
          <a:lstStyle>
            <a:lvl1pPr marL="0" indent="0">
              <a:spcBef>
                <a:spcPts val="1200"/>
              </a:spcBef>
              <a:buNone/>
              <a:defRPr sz="1050" b="0">
                <a:solidFill>
                  <a:srgbClr val="565A5C"/>
                </a:solidFill>
              </a:defRPr>
            </a:lvl1pPr>
          </a:lstStyle>
          <a:p>
            <a:pPr lvl="0"/>
            <a:r>
              <a:rPr lang="en-US" smtClean="0"/>
              <a:t>Click to edit Master text styles</a:t>
            </a:r>
          </a:p>
        </p:txBody>
      </p:sp>
      <p:sp>
        <p:nvSpPr>
          <p:cNvPr id="24" name="Text Placeholder 23"/>
          <p:cNvSpPr>
            <a:spLocks noGrp="1"/>
          </p:cNvSpPr>
          <p:nvPr>
            <p:ph type="body" sz="quarter" idx="22"/>
          </p:nvPr>
        </p:nvSpPr>
        <p:spPr>
          <a:xfrm>
            <a:off x="4750372" y="2817813"/>
            <a:ext cx="4014216" cy="3315050"/>
          </a:xfrm>
        </p:spPr>
        <p:txBody>
          <a:bodyPr/>
          <a:lstStyle>
            <a:lvl1pPr marL="115888" indent="-115888">
              <a:spcBef>
                <a:spcPts val="600"/>
              </a:spcBef>
              <a:buClr>
                <a:schemeClr val="tx1"/>
              </a:buClr>
              <a:defRPr sz="1050" b="0">
                <a:solidFill>
                  <a:srgbClr val="565A5C"/>
                </a:solidFill>
              </a:defRPr>
            </a:lvl1pPr>
          </a:lstStyle>
          <a:p>
            <a:pPr lvl="0"/>
            <a:r>
              <a:rPr lang="en-US" smtClean="0"/>
              <a:t>Click to edit Master text styles</a:t>
            </a:r>
          </a:p>
        </p:txBody>
      </p:sp>
      <p:sp>
        <p:nvSpPr>
          <p:cNvPr id="7" name="Slide Number Placeholder 5"/>
          <p:cNvSpPr>
            <a:spLocks noGrp="1"/>
          </p:cNvSpPr>
          <p:nvPr>
            <p:ph type="sldNum" sz="quarter" idx="23"/>
          </p:nvPr>
        </p:nvSpPr>
        <p:spPr/>
        <p:txBody>
          <a:bodyPr/>
          <a:lstStyle/>
          <a:p>
            <a:fld id="{D19BF55B-A660-40A5-9BF6-E2114A2E221B}" type="slidenum">
              <a:rPr lang="en-US" altLang="en-US"/>
              <a:t>‹#›</a:t>
            </a:fld>
          </a:p>
        </p:txBody>
      </p:sp>
      <p:sp>
        <p:nvSpPr>
          <p:cNvPr id="8" name="Date Placeholder 3"/>
          <p:cNvSpPr>
            <a:spLocks noGrp="1"/>
          </p:cNvSpPr>
          <p:nvPr>
            <p:ph type="dt" sz="half" idx="24"/>
          </p:nvPr>
        </p:nvSpPr>
        <p:spPr/>
        <p:txBody>
          <a:bodyPr/>
          <a:lstStyle/>
          <a:p>
            <a:r>
              <a:rPr lang="en-US"/>
              <a:t>Month Day, Year</a:t>
            </a:r>
          </a:p>
        </p:txBody>
      </p:sp>
    </p:spTree>
    <p:extLst>
      <p:ext uri="{BB962C8B-B14F-4D97-AF65-F5344CB8AC3E}">
        <p14:creationId xmlns:p14="http://schemas.microsoft.com/office/powerpoint/2010/main" val="58222303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Section Header">
    <p:spTree>
      <p:nvGrpSpPr>
        <p:cNvPr id="1" name=""/>
        <p:cNvGrpSpPr/>
        <p:nvPr/>
      </p:nvGrpSpPr>
      <p:grpSpPr>
        <a:xfrm>
          <a:off x="0" y="0"/>
          <a:ext cx="0" cy="0"/>
        </a:xfrm>
      </p:grpSpPr>
      <p:sp>
        <p:nvSpPr>
          <p:cNvPr id="4" name="Rectangle 3"/>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mtClean="0">
              <a:solidFill>
                <a:srgbClr val="FFFFFF"/>
              </a:solidFill>
            </a:endParaRPr>
          </a:p>
        </p:txBody>
      </p:sp>
      <p:pic>
        <p:nvPicPr>
          <p:cNvPr id="5" name="Picture 10" descr="Divider Page Background ONLY.png"/>
          <p:cNvPicPr/>
          <p:nvPr userDrawn="1"/>
        </p:nvPicPr>
        <p:blipFill>
          <a:blip r:embed="rId1">
            <a:extLst>
              <a:ext uri="{28A0092B-C50C-407E-A947-70E740481C1C}">
                <a14:useLocalDpi xmlns:a14="http://schemas.microsoft.com/office/drawing/2010/main" val="0"/>
              </a:ext>
            </a:extLst>
          </a:blip>
          <a:stretch/>
        </p:blipFill>
        <p:spPr>
          <a:xfrm>
            <a:off x="133350" y="133350"/>
            <a:ext cx="8877300" cy="659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Dentons_Logo_Purple_RGB_300.png"/>
          <p:cNvPicPr>
            <a:picLocks noChangeAspect="1"/>
          </p:cNvPicPr>
          <p:nvPr userDrawn="1"/>
        </p:nvPicPr>
        <p:blipFill>
          <a:blip r:embed="rId2">
            <a:extLst>
              <a:ext uri="{28A0092B-C50C-407E-A947-70E740481C1C}">
                <a14:useLocalDpi xmlns:a14="http://schemas.microsoft.com/office/drawing/2010/main" val="0"/>
              </a:ext>
            </a:extLst>
          </a:blip>
          <a:stretch/>
        </p:blipFill>
        <p:spPr>
          <a:xfrm>
            <a:off x="7902575" y="6357938"/>
            <a:ext cx="10033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365760" y="457200"/>
            <a:ext cx="6878232" cy="553998"/>
          </a:xfrm>
        </p:spPr>
        <p:txBody>
          <a:bodyPr anchor="b">
            <a:noAutofit/>
          </a:bodyPr>
          <a:lstStyle>
            <a:lvl1pPr marL="0" indent="0">
              <a:spcBef>
                <a:spcPct val="0"/>
              </a:spcBef>
              <a:buNone/>
              <a:defRPr sz="3600" b="1">
                <a:solidFill>
                  <a:srgbClr val="565A5C"/>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8" name="Title 17"/>
          <p:cNvSpPr>
            <a:spLocks noGrp="1"/>
          </p:cNvSpPr>
          <p:nvPr>
            <p:ph type="title"/>
          </p:nvPr>
        </p:nvSpPr>
        <p:spPr>
          <a:xfrm>
            <a:off x="365760" y="1005840"/>
            <a:ext cx="6875462" cy="1280160"/>
          </a:xfrm>
        </p:spPr>
        <p:txBody>
          <a:bodyPr>
            <a:noAutofit/>
          </a:bodyPr>
          <a:lstStyle>
            <a:lvl1pPr algn="l">
              <a:lnSpc>
                <a:spcPct val="90000"/>
              </a:lnSpc>
              <a:defRPr sz="3600" b="0">
                <a:solidFill>
                  <a:srgbClr val="565A5C"/>
                </a:solidFill>
                <a:latin typeface="Arial" pitchFamily="34" charset="0"/>
                <a:cs typeface="Arial" pitchFamily="34" charset="0"/>
              </a:defRPr>
            </a:lvl1pPr>
          </a:lstStyle>
          <a:p>
            <a:r>
              <a:rPr lang="en-US" smtClean="0"/>
              <a:t>Click to edit Master title style</a:t>
            </a:r>
            <a:endParaRPr lang="en-US"/>
          </a:p>
        </p:txBody>
      </p:sp>
      <p:sp>
        <p:nvSpPr>
          <p:cNvPr id="7" name="Slide Number Placeholder 5"/>
          <p:cNvSpPr>
            <a:spLocks noGrp="1"/>
          </p:cNvSpPr>
          <p:nvPr>
            <p:ph type="sldNum" sz="quarter" idx="10"/>
          </p:nvPr>
        </p:nvSpPr>
        <p:spPr>
          <a:xfrm>
            <a:off x="7637463" y="6470650"/>
            <a:ext cx="141287" cy="138113"/>
          </a:xfrm>
        </p:spPr>
        <p:txBody>
          <a:bodyPr/>
          <a:lstStyle/>
          <a:p>
            <a:fld id="{97083E33-9AF5-401E-B7CB-E493C173AD0F}" type="slidenum">
              <a:rPr lang="en-US" altLang="en-US"/>
              <a:t>‹#›</a:t>
            </a:fld>
          </a:p>
        </p:txBody>
      </p:sp>
    </p:spTree>
    <p:extLst>
      <p:ext uri="{BB962C8B-B14F-4D97-AF65-F5344CB8AC3E}">
        <p14:creationId xmlns:p14="http://schemas.microsoft.com/office/powerpoint/2010/main" val="226297168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6576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218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p>
            <a:fld id="{3E459C32-D85E-4D84-B569-F583ABEB331E}" type="slidenum">
              <a:rPr lang="en-US" altLang="en-US"/>
              <a:t>‹#›</a:t>
            </a:fld>
          </a:p>
        </p:txBody>
      </p:sp>
      <p:sp>
        <p:nvSpPr>
          <p:cNvPr id="6" name="Date Placeholder 3"/>
          <p:cNvSpPr>
            <a:spLocks noGrp="1"/>
          </p:cNvSpPr>
          <p:nvPr>
            <p:ph type="dt" sz="half" idx="11"/>
          </p:nvPr>
        </p:nvSpPr>
        <p:spPr/>
        <p:txBody>
          <a:bodyPr/>
          <a:lstStyle/>
          <a:p>
            <a:r>
              <a:rPr lang="en-US"/>
              <a:t>Month Day, Year</a:t>
            </a:r>
          </a:p>
        </p:txBody>
      </p:sp>
    </p:spTree>
    <p:extLst>
      <p:ext uri="{BB962C8B-B14F-4D97-AF65-F5344CB8AC3E}">
        <p14:creationId xmlns:p14="http://schemas.microsoft.com/office/powerpoint/2010/main" val="248760532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p:txBody>
          <a:bodyPr/>
          <a:lstStyle/>
          <a:p>
            <a:fld id="{08384586-736B-4490-BD9E-655F6A28223C}" type="slidenum">
              <a:rPr lang="en-US" altLang="en-US"/>
              <a:t>‹#›</a:t>
            </a:fld>
          </a:p>
        </p:txBody>
      </p:sp>
    </p:spTree>
    <p:extLst>
      <p:ext uri="{BB962C8B-B14F-4D97-AF65-F5344CB8AC3E}">
        <p14:creationId xmlns:p14="http://schemas.microsoft.com/office/powerpoint/2010/main" val="2305883555"/>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3.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slideLayout" Target="../slideLayouts/slideLayout23.xml" /><Relationship Id="rId13" Type="http://schemas.openxmlformats.org/officeDocument/2006/relationships/slideLayout" Target="../slideLayouts/slideLayout24.xml" /><Relationship Id="rId14" Type="http://schemas.openxmlformats.org/officeDocument/2006/relationships/slideLayout" Target="../slideLayouts/slideLayout25.xml" /><Relationship Id="rId15" Type="http://schemas.openxmlformats.org/officeDocument/2006/relationships/slideLayout" Target="../slideLayouts/slideLayout26.xml" /><Relationship Id="rId16" Type="http://schemas.openxmlformats.org/officeDocument/2006/relationships/slideLayout" Target="../slideLayouts/slideLayout27.xml" /><Relationship Id="rId17" Type="http://schemas.openxmlformats.org/officeDocument/2006/relationships/slideLayout" Target="../slideLayouts/slideLayout28.xml" /><Relationship Id="rId18" Type="http://schemas.openxmlformats.org/officeDocument/2006/relationships/slideLayout" Target="../slideLayouts/slideLayout29.xml" /><Relationship Id="rId19" Type="http://schemas.openxmlformats.org/officeDocument/2006/relationships/slideLayout" Target="../slideLayouts/slideLayout30.xml" /><Relationship Id="rId2" Type="http://schemas.openxmlformats.org/officeDocument/2006/relationships/slideLayout" Target="../slideLayouts/slideLayout13.xml" /><Relationship Id="rId20" Type="http://schemas.openxmlformats.org/officeDocument/2006/relationships/slideLayout" Target="../slideLayouts/slideLayout31.xml" /><Relationship Id="rId21" Type="http://schemas.openxmlformats.org/officeDocument/2006/relationships/slideLayout" Target="../slideLayouts/slideLayout32.xml" /><Relationship Id="rId22" Type="http://schemas.openxmlformats.org/officeDocument/2006/relationships/slideLayout" Target="../slideLayouts/slideLayout33.xml" /><Relationship Id="rId23" Type="http://schemas.openxmlformats.org/officeDocument/2006/relationships/slideLayout" Target="../slideLayouts/slideLayout34.xml" /><Relationship Id="rId24" Type="http://schemas.openxmlformats.org/officeDocument/2006/relationships/slideLayout" Target="../slideLayouts/slideLayout35.xml" /><Relationship Id="rId25" Type="http://schemas.openxmlformats.org/officeDocument/2006/relationships/slideLayout" Target="../slideLayouts/slideLayout36.xml" /><Relationship Id="rId26" Type="http://schemas.openxmlformats.org/officeDocument/2006/relationships/slideLayout" Target="../slideLayouts/slideLayout37.xml" /><Relationship Id="rId27" Type="http://schemas.openxmlformats.org/officeDocument/2006/relationships/slideLayout" Target="../slideLayouts/slideLayout38.xml" /><Relationship Id="rId28" Type="http://schemas.openxmlformats.org/officeDocument/2006/relationships/slideLayout" Target="../slideLayouts/slideLayout39.xml" /><Relationship Id="rId29" Type="http://schemas.openxmlformats.org/officeDocument/2006/relationships/slideLayout" Target="../slideLayouts/slideLayout40.xml" /><Relationship Id="rId3" Type="http://schemas.openxmlformats.org/officeDocument/2006/relationships/slideLayout" Target="../slideLayouts/slideLayout14.xml" /><Relationship Id="rId30" Type="http://schemas.openxmlformats.org/officeDocument/2006/relationships/slideLayout" Target="../slideLayouts/slideLayout41.xml" /><Relationship Id="rId31" Type="http://schemas.openxmlformats.org/officeDocument/2006/relationships/image" Target="../media/image3.png" /><Relationship Id="rId32" Type="http://schemas.openxmlformats.org/officeDocument/2006/relationships/theme" Target="../theme/theme2.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FFFF"/>
        </a:solidFill>
        <a:effectLst/>
      </p:bgPr>
    </p:bg>
    <p:spTree>
      <p:nvGrpSpPr>
        <p:cNvPr id="1" name=""/>
        <p:cNvGrpSpPr/>
        <p:nvPr/>
      </p:nvGrpSpPr>
      <p:grpSpPr>
        <a:xfrm>
          <a:off x="0" y="0"/>
          <a:ext cx="0" cy="0"/>
        </a:xfrm>
      </p:grpSpPr>
      <p:sp>
        <p:nvSpPr>
          <p:cNvPr id="10" name="Rectangle 9"/>
          <p:cNvSpPr/>
          <p:nvPr/>
        </p:nvSpPr>
        <p:spPr>
          <a:xfrm>
            <a:off x="0" y="6370638"/>
            <a:ext cx="9144000" cy="485775"/>
          </a:xfrm>
          <a:prstGeom prst="rect">
            <a:avLst/>
          </a:prstGeom>
          <a:solidFill>
            <a:srgbClr val="EBECED"/>
          </a:solidFill>
          <a:ln>
            <a:no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mtClean="0">
              <a:solidFill>
                <a:srgbClr val="FFFFFF"/>
              </a:solidFill>
            </a:endParaRPr>
          </a:p>
        </p:txBody>
      </p:sp>
      <p:sp>
        <p:nvSpPr>
          <p:cNvPr id="1027" name="Title Placeholder 1"/>
          <p:cNvSpPr>
            <a:spLocks noGrp="1"/>
          </p:cNvSpPr>
          <p:nvPr>
            <p:ph type="title"/>
          </p:nvPr>
        </p:nvSpPr>
        <p:spPr>
          <a:xfrm>
            <a:off x="368300" y="365125"/>
            <a:ext cx="84121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anchor="t" anchorCtr="0" compatLnSpc="1">
            <a:prstTxWarp prst="textNoShape">
              <a:avLst/>
            </a:prstTxWarp>
            <a:spAutoFit/>
          </a:bodyPr>
          <a:lstStyle/>
          <a:p>
            <a:pPr lvl="0"/>
            <a:r>
              <a:rPr lang="en-US" altLang="en-US" smtClean="0"/>
              <a:t>Click to edit Master title style</a:t>
            </a:r>
          </a:p>
        </p:txBody>
      </p:sp>
      <p:sp>
        <p:nvSpPr>
          <p:cNvPr id="1028" name="Text Placeholder 2"/>
          <p:cNvSpPr>
            <a:spLocks noGrp="1"/>
          </p:cNvSpPr>
          <p:nvPr>
            <p:ph type="body" idx="1"/>
          </p:nvPr>
        </p:nvSpPr>
        <p:spPr>
          <a:xfrm>
            <a:off x="365125" y="1600200"/>
            <a:ext cx="8413750"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7637463" y="6543675"/>
            <a:ext cx="141287" cy="138113"/>
          </a:xfrm>
          <a:prstGeom prst="rect">
            <a:avLst/>
          </a:prstGeom>
        </p:spPr>
        <p:txBody>
          <a:bodyPr vert="horz" wrap="none" lIns="0" tIns="0" rIns="0" bIns="0" anchor="ctr" anchorCtr="0" compatLnSpc="1">
            <a:prstTxWarp prst="textNoShape">
              <a:avLst/>
            </a:prstTxWarp>
            <a:spAutoFit/>
          </a:bodyPr>
          <a:lstStyle>
            <a:lvl1pPr algn="r">
              <a:defRPr sz="900" b="1"/>
            </a:lvl1pPr>
          </a:lstStyle>
          <a:p>
            <a:fld id="{8F6B5009-70A0-4DD5-95F3-8A97B48EB826}" type="slidenum">
              <a:rPr lang="en-US" altLang="en-US"/>
              <a:t>‹#›</a:t>
            </a:fld>
          </a:p>
        </p:txBody>
      </p:sp>
      <p:pic>
        <p:nvPicPr>
          <p:cNvPr id="1030" name="Picture 7" descr="Dentons_Logo_Purple_RGB_300.png"/>
          <p:cNvPicPr>
            <a:picLocks noChangeAspect="1"/>
          </p:cNvPicPr>
          <p:nvPr/>
        </p:nvPicPr>
        <p:blipFill>
          <a:blip r:embed="rId12">
            <a:extLst>
              <a:ext uri="{28A0092B-C50C-407E-A947-70E740481C1C}">
                <a14:useLocalDpi xmlns:a14="http://schemas.microsoft.com/office/drawing/2010/main" val="0"/>
              </a:ext>
            </a:extLst>
          </a:blip>
          <a:stretch/>
        </p:blipFill>
        <p:spPr>
          <a:xfrm>
            <a:off x="7902575" y="6430963"/>
            <a:ext cx="10033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2"/>
          </p:nvPr>
        </p:nvSpPr>
        <p:spPr>
          <a:xfrm>
            <a:off x="365125" y="6543675"/>
            <a:ext cx="1620838" cy="138113"/>
          </a:xfrm>
          <a:prstGeom prst="rect">
            <a:avLst/>
          </a:prstGeom>
        </p:spPr>
        <p:txBody>
          <a:bodyPr vert="horz" wrap="square" lIns="0" tIns="0" rIns="0" bIns="0" rtlCol="0" anchor="ctr">
            <a:spAutoFit/>
          </a:bodyPr>
          <a:lstStyle>
            <a:lvl1pPr algn="l" fontAlgn="auto">
              <a:spcBef>
                <a:spcPct val="0"/>
              </a:spcBef>
              <a:spcAft>
                <a:spcPct val="0"/>
              </a:spcAft>
              <a:defRPr sz="900" b="0">
                <a:solidFill>
                  <a:schemeClr val="tx1"/>
                </a:solidFill>
                <a:latin typeface="Arial" pitchFamily="34" charset="0"/>
                <a:cs typeface="Arial" pitchFamily="34" charset="0"/>
              </a:defRPr>
            </a:lvl1pPr>
          </a:lstStyle>
          <a:p>
            <a:r>
              <a:rPr lang="en-US"/>
              <a:t>Month Day, Year</a:t>
            </a:r>
          </a:p>
        </p:txBody>
      </p:sp>
    </p:spTree>
  </p:cSld>
  <p:clrMap bg1="lt1" tx1="dk1" bg2="lt2" tx2="dk2" accent1="accent1" accent2="accent2" accent3="accent3" accent4="accent4" accent5="accent5" accent6="accent6" hlink="hlink" folHlink="folHlink"/>
  <p:sldLayoutIdLst>
    <p:sldLayoutId id="2147486086" r:id="rId1"/>
    <p:sldLayoutId id="2147486079" r:id="rId2"/>
    <p:sldLayoutId id="2147486080" r:id="rId3"/>
    <p:sldLayoutId id="2147486081" r:id="rId4"/>
    <p:sldLayoutId id="2147486082" r:id="rId5"/>
    <p:sldLayoutId id="2147486083" r:id="rId6"/>
    <p:sldLayoutId id="2147486087" r:id="rId7"/>
    <p:sldLayoutId id="2147486084" r:id="rId8"/>
    <p:sldLayoutId id="2147486088" r:id="rId9"/>
    <p:sldLayoutId id="2147486089" r:id="rId10"/>
    <p:sldLayoutId id="2147486090" r:id="rId11"/>
  </p:sldLayoutIdLst>
  <p:transition/>
  <p:timing/>
  <p:hf hdr="0" ftr="0" dt="0"/>
  <p:txStyles>
    <p:titleStyle>
      <a:lvl1pPr algn="l" defTabSz="457200" rtl="0" eaLnBrk="0" fontAlgn="base" hangingPunct="0">
        <a:spcBef>
          <a:spcPct val="0"/>
        </a:spcBef>
        <a:spcAft>
          <a:spcPct val="0"/>
        </a:spcAft>
        <a:defRPr sz="2600" b="1" kern="1200">
          <a:solidFill>
            <a:schemeClr val="accent1"/>
          </a:solidFill>
          <a:latin typeface="Arial" pitchFamily="34" charset="0"/>
          <a:ea typeface="+mj-ea"/>
          <a:cs typeface="Arial" pitchFamily="34" charset="0"/>
        </a:defRPr>
      </a:lvl1pPr>
      <a:lvl2pPr algn="l" defTabSz="457200" rtl="0" eaLnBrk="0" fontAlgn="base" hangingPunct="0">
        <a:spcBef>
          <a:spcPct val="0"/>
        </a:spcBef>
        <a:spcAft>
          <a:spcPct val="0"/>
        </a:spcAft>
        <a:defRPr sz="2600" b="1">
          <a:solidFill>
            <a:schemeClr val="accent1"/>
          </a:solidFill>
          <a:latin typeface="Arial" charset="0"/>
          <a:cs typeface="Arial" charset="0"/>
        </a:defRPr>
      </a:lvl2pPr>
      <a:lvl3pPr algn="l" defTabSz="457200" rtl="0" eaLnBrk="0" fontAlgn="base" hangingPunct="0">
        <a:spcBef>
          <a:spcPct val="0"/>
        </a:spcBef>
        <a:spcAft>
          <a:spcPct val="0"/>
        </a:spcAft>
        <a:defRPr sz="2600" b="1">
          <a:solidFill>
            <a:schemeClr val="accent1"/>
          </a:solidFill>
          <a:latin typeface="Arial" charset="0"/>
          <a:cs typeface="Arial" charset="0"/>
        </a:defRPr>
      </a:lvl3pPr>
      <a:lvl4pPr algn="l" defTabSz="457200" rtl="0" eaLnBrk="0" fontAlgn="base" hangingPunct="0">
        <a:spcBef>
          <a:spcPct val="0"/>
        </a:spcBef>
        <a:spcAft>
          <a:spcPct val="0"/>
        </a:spcAft>
        <a:defRPr sz="2600" b="1">
          <a:solidFill>
            <a:schemeClr val="accent1"/>
          </a:solidFill>
          <a:latin typeface="Arial" charset="0"/>
          <a:cs typeface="Arial" charset="0"/>
        </a:defRPr>
      </a:lvl4pPr>
      <a:lvl5pPr algn="l" defTabSz="457200" rtl="0" eaLnBrk="0" fontAlgn="base" hangingPunct="0">
        <a:spcBef>
          <a:spcPct val="0"/>
        </a:spcBef>
        <a:spcAft>
          <a:spcPct val="0"/>
        </a:spcAft>
        <a:defRPr sz="2600" b="1">
          <a:solidFill>
            <a:schemeClr val="accent1"/>
          </a:solidFill>
          <a:latin typeface="Arial" charset="0"/>
          <a:cs typeface="Arial" charset="0"/>
        </a:defRPr>
      </a:lvl5pPr>
      <a:lvl6pPr marL="457200" algn="l" defTabSz="457200" rtl="0" fontAlgn="base">
        <a:spcBef>
          <a:spcPct val="0"/>
        </a:spcBef>
        <a:spcAft>
          <a:spcPct val="0"/>
        </a:spcAft>
        <a:defRPr sz="2600" b="1">
          <a:solidFill>
            <a:schemeClr val="accent1"/>
          </a:solidFill>
          <a:latin typeface="Arial" charset="0"/>
          <a:cs typeface="Arial" charset="0"/>
        </a:defRPr>
      </a:lvl6pPr>
      <a:lvl7pPr marL="914400" algn="l" defTabSz="457200" rtl="0" fontAlgn="base">
        <a:spcBef>
          <a:spcPct val="0"/>
        </a:spcBef>
        <a:spcAft>
          <a:spcPct val="0"/>
        </a:spcAft>
        <a:defRPr sz="2600" b="1">
          <a:solidFill>
            <a:schemeClr val="accent1"/>
          </a:solidFill>
          <a:latin typeface="Arial" charset="0"/>
          <a:cs typeface="Arial" charset="0"/>
        </a:defRPr>
      </a:lvl7pPr>
      <a:lvl8pPr marL="1371600" algn="l" defTabSz="457200" rtl="0" fontAlgn="base">
        <a:spcBef>
          <a:spcPct val="0"/>
        </a:spcBef>
        <a:spcAft>
          <a:spcPct val="0"/>
        </a:spcAft>
        <a:defRPr sz="2600" b="1">
          <a:solidFill>
            <a:schemeClr val="accent1"/>
          </a:solidFill>
          <a:latin typeface="Arial" charset="0"/>
          <a:cs typeface="Arial" charset="0"/>
        </a:defRPr>
      </a:lvl8pPr>
      <a:lvl9pPr marL="1828800" algn="l" defTabSz="457200" rtl="0" fontAlgn="base">
        <a:spcBef>
          <a:spcPct val="0"/>
        </a:spcBef>
        <a:spcAft>
          <a:spcPct val="0"/>
        </a:spcAft>
        <a:defRPr sz="2600" b="1">
          <a:solidFill>
            <a:schemeClr val="accent1"/>
          </a:solidFill>
          <a:latin typeface="Arial" charset="0"/>
          <a:cs typeface="Arial" charset="0"/>
        </a:defRPr>
      </a:lvl9pPr>
    </p:titleStyle>
    <p:bodyStyle>
      <a:lvl1pPr marL="182563" indent="-182563" algn="l" defTabSz="457200" rtl="0" eaLnBrk="0" fontAlgn="base" hangingPunct="0">
        <a:spcBef>
          <a:spcPts val="1000"/>
        </a:spcBef>
        <a:spcAft>
          <a:spcPct val="0"/>
        </a:spcAft>
        <a:buClr>
          <a:schemeClr val="accent1"/>
        </a:buClr>
        <a:buFont typeface="Arial" charset="0"/>
        <a:buChar char="•"/>
        <a:defRPr sz="2000" kern="1200">
          <a:solidFill>
            <a:schemeClr val="tx1"/>
          </a:solidFill>
          <a:latin typeface="Arial" pitchFamily="34" charset="0"/>
          <a:ea typeface="+mn-ea"/>
          <a:cs typeface="Arial" pitchFamily="34" charset="0"/>
        </a:defRPr>
      </a:lvl1pPr>
      <a:lvl2pPr marL="365125" indent="-179388" algn="l" defTabSz="457200" rtl="0" eaLnBrk="0" fontAlgn="base" hangingPunct="0">
        <a:spcBef>
          <a:spcPts val="600"/>
        </a:spcBef>
        <a:spcAft>
          <a:spcPct val="0"/>
        </a:spcAft>
        <a:buClr>
          <a:srgbClr val="565A5C"/>
        </a:buClr>
        <a:buFont typeface="Arial" charset="0"/>
        <a:buChar char="•"/>
        <a:defRPr kern="1200">
          <a:solidFill>
            <a:schemeClr val="tx1"/>
          </a:solidFill>
          <a:latin typeface="Arial" pitchFamily="34" charset="0"/>
          <a:ea typeface="+mn-ea"/>
          <a:cs typeface="Arial" pitchFamily="34" charset="0"/>
        </a:defRPr>
      </a:lvl2pPr>
      <a:lvl3pPr marL="547688" indent="-182563" algn="l" defTabSz="457200" rtl="0" eaLnBrk="0" fontAlgn="base" hangingPunct="0">
        <a:spcBef>
          <a:spcPts val="400"/>
        </a:spcBef>
        <a:spcAft>
          <a:spcPct val="0"/>
        </a:spcAft>
        <a:buClr>
          <a:schemeClr val="tx1"/>
        </a:buClr>
        <a:buFont typeface="Arial" charset="0"/>
        <a:buChar char="•"/>
        <a:defRPr sz="1400" kern="1200">
          <a:solidFill>
            <a:schemeClr val="tx1"/>
          </a:solidFill>
          <a:latin typeface="Arial" pitchFamily="34" charset="0"/>
          <a:ea typeface="+mn-ea"/>
          <a:cs typeface="Arial" pitchFamily="34" charset="0"/>
        </a:defRPr>
      </a:lvl3pPr>
      <a:lvl4pPr marL="730250" indent="-182563" algn="l" defTabSz="457200" rtl="0" eaLnBrk="0" fontAlgn="base" hangingPunct="0">
        <a:spcBef>
          <a:spcPts val="300"/>
        </a:spcBef>
        <a:spcAft>
          <a:spcPct val="0"/>
        </a:spcAft>
        <a:buClr>
          <a:schemeClr val="tx1"/>
        </a:buClr>
        <a:buFont typeface="Arial" charset="0"/>
        <a:buChar char="•"/>
        <a:defRPr sz="1200" kern="1200">
          <a:solidFill>
            <a:schemeClr val="tx1"/>
          </a:solidFill>
          <a:latin typeface="Arial" pitchFamily="34" charset="0"/>
          <a:ea typeface="+mn-ea"/>
          <a:cs typeface="Arial" pitchFamily="34" charset="0"/>
        </a:defRPr>
      </a:lvl4pPr>
      <a:lvl5pPr marL="914400" indent="-182563" algn="l" defTabSz="457200" rtl="0" eaLnBrk="0" fontAlgn="base" hangingPunct="0">
        <a:spcBef>
          <a:spcPts val="300"/>
        </a:spcBef>
        <a:spcAft>
          <a:spcPct val="0"/>
        </a:spcAft>
        <a:buClr>
          <a:schemeClr val="tx1"/>
        </a:buClr>
        <a:buFont typeface="Arial"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FFFF"/>
        </a:solidFill>
        <a:effectLst/>
      </p:bgPr>
    </p:bg>
    <p:spTree>
      <p:nvGrpSpPr>
        <p:cNvPr id="1" name=""/>
        <p:cNvGrpSpPr/>
        <p:nvPr/>
      </p:nvGrpSpPr>
      <p:grpSpPr>
        <a:xfrm>
          <a:off x="0" y="0"/>
          <a:ext cx="0" cy="0"/>
        </a:xfrm>
      </p:grpSpPr>
      <p:sp>
        <p:nvSpPr>
          <p:cNvPr id="9" name="Rectangle 8"/>
          <p:cNvSpPr/>
          <p:nvPr/>
        </p:nvSpPr>
        <p:spPr>
          <a:xfrm>
            <a:off x="0" y="6351588"/>
            <a:ext cx="9144000" cy="485775"/>
          </a:xfrm>
          <a:prstGeom prst="rect">
            <a:avLst/>
          </a:prstGeom>
          <a:solidFill>
            <a:srgbClr val="EBECED"/>
          </a:solidFill>
          <a:ln>
            <a:no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mtClean="0">
              <a:solidFill>
                <a:srgbClr val="6E2D91"/>
              </a:solidFill>
            </a:endParaRPr>
          </a:p>
        </p:txBody>
      </p:sp>
      <p:sp>
        <p:nvSpPr>
          <p:cNvPr id="2051" name="Title Placeholder 1"/>
          <p:cNvSpPr>
            <a:spLocks noGrp="1"/>
          </p:cNvSpPr>
          <p:nvPr>
            <p:ph type="title"/>
          </p:nvPr>
        </p:nvSpPr>
        <p:spPr>
          <a:xfrm>
            <a:off x="368300" y="365125"/>
            <a:ext cx="84121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anchor="t" anchorCtr="0" compatLnSpc="1">
            <a:prstTxWarp prst="textNoShape">
              <a:avLst/>
            </a:prstTxWarp>
            <a:spAutoFit/>
          </a:bodyPr>
          <a:lstStyle/>
          <a:p>
            <a:pPr lvl="0"/>
            <a:r>
              <a:rPr lang="en-US" altLang="en-US" smtClean="0"/>
              <a:t>Click to edit Master title style</a:t>
            </a:r>
          </a:p>
        </p:txBody>
      </p:sp>
      <p:sp>
        <p:nvSpPr>
          <p:cNvPr id="2052" name="Text Placeholder 2"/>
          <p:cNvSpPr>
            <a:spLocks noGrp="1"/>
          </p:cNvSpPr>
          <p:nvPr>
            <p:ph type="body" idx="1"/>
          </p:nvPr>
        </p:nvSpPr>
        <p:spPr>
          <a:xfrm>
            <a:off x="365125" y="1600200"/>
            <a:ext cx="8413750"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7637463" y="6543675"/>
            <a:ext cx="141287" cy="138113"/>
          </a:xfrm>
          <a:prstGeom prst="rect">
            <a:avLst/>
          </a:prstGeom>
        </p:spPr>
        <p:txBody>
          <a:bodyPr vert="horz" wrap="none" lIns="0" tIns="0" rIns="0" bIns="0" anchor="ctr" anchorCtr="0" compatLnSpc="1">
            <a:prstTxWarp prst="textNoShape">
              <a:avLst/>
            </a:prstTxWarp>
            <a:spAutoFit/>
          </a:bodyPr>
          <a:lstStyle>
            <a:lvl1pPr algn="r">
              <a:defRPr sz="900" b="1"/>
            </a:lvl1pPr>
          </a:lstStyle>
          <a:p>
            <a:fld id="{23DE7DDA-8650-4326-9D1C-E401681EB0E6}" type="slidenum">
              <a:rPr lang="en-US" altLang="en-US"/>
              <a:t>‹#›</a:t>
            </a:fld>
          </a:p>
        </p:txBody>
      </p:sp>
      <p:pic>
        <p:nvPicPr>
          <p:cNvPr id="2054" name="Picture 7" descr="Dentons_Logo_Purple_RGB_300.png"/>
          <p:cNvPicPr>
            <a:picLocks noChangeAspect="1"/>
          </p:cNvPicPr>
          <p:nvPr/>
        </p:nvPicPr>
        <p:blipFill>
          <a:blip r:embed="rId31">
            <a:extLst>
              <a:ext uri="{28A0092B-C50C-407E-A947-70E740481C1C}">
                <a14:useLocalDpi xmlns:a14="http://schemas.microsoft.com/office/drawing/2010/main" val="0"/>
              </a:ext>
            </a:extLst>
          </a:blip>
          <a:stretch/>
        </p:blipFill>
        <p:spPr>
          <a:xfrm>
            <a:off x="7902575" y="6430963"/>
            <a:ext cx="10033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2"/>
          </p:nvPr>
        </p:nvSpPr>
        <p:spPr>
          <a:xfrm>
            <a:off x="365125" y="6543675"/>
            <a:ext cx="863600" cy="138113"/>
          </a:xfrm>
          <a:prstGeom prst="rect">
            <a:avLst/>
          </a:prstGeom>
        </p:spPr>
        <p:txBody>
          <a:bodyPr vert="horz" wrap="square" lIns="0" tIns="0" rIns="0" bIns="0" rtlCol="0" anchor="ctr">
            <a:spAutoFit/>
          </a:bodyPr>
          <a:lstStyle>
            <a:lvl1pPr algn="l" fontAlgn="auto">
              <a:spcBef>
                <a:spcPct val="0"/>
              </a:spcBef>
              <a:spcAft>
                <a:spcPct val="0"/>
              </a:spcAft>
              <a:defRPr sz="900" b="0">
                <a:solidFill>
                  <a:schemeClr val="tx1"/>
                </a:solidFill>
                <a:latin typeface="Arial" pitchFamily="34" charset="0"/>
                <a:cs typeface="Arial" pitchFamily="34" charset="0"/>
              </a:defRPr>
            </a:lvl1pPr>
          </a:lstStyle>
          <a:p>
            <a:r>
              <a:rPr lang="en-US"/>
              <a:t>Month Day, Year</a:t>
            </a:r>
          </a:p>
        </p:txBody>
      </p:sp>
    </p:spTree>
  </p:cSld>
  <p:clrMap bg1="lt1" tx1="dk1" bg2="lt2" tx2="dk2" accent1="accent1" accent2="accent2" accent3="accent3" accent4="accent4" accent5="accent5" accent6="accent6" hlink="hlink" folHlink="folHlink"/>
  <p:sldLayoutIdLst>
    <p:sldLayoutId id="2147486091" r:id="rId1"/>
    <p:sldLayoutId id="2147486092" r:id="rId2"/>
    <p:sldLayoutId id="2147486093" r:id="rId3"/>
    <p:sldLayoutId id="2147486094" r:id="rId4"/>
    <p:sldLayoutId id="2147486095" r:id="rId5"/>
    <p:sldLayoutId id="2147486096" r:id="rId6"/>
    <p:sldLayoutId id="2147486097" r:id="rId7"/>
    <p:sldLayoutId id="2147486098" r:id="rId8"/>
    <p:sldLayoutId id="2147486099" r:id="rId9"/>
    <p:sldLayoutId id="2147486100" r:id="rId10"/>
    <p:sldLayoutId id="2147486101" r:id="rId11"/>
    <p:sldLayoutId id="2147486102" r:id="rId12"/>
    <p:sldLayoutId id="2147486103" r:id="rId13"/>
    <p:sldLayoutId id="2147486104" r:id="rId14"/>
    <p:sldLayoutId id="2147486105" r:id="rId15"/>
    <p:sldLayoutId id="2147486106" r:id="rId16"/>
    <p:sldLayoutId id="2147486107" r:id="rId17"/>
    <p:sldLayoutId id="2147486108" r:id="rId18"/>
    <p:sldLayoutId id="2147486109" r:id="rId19"/>
    <p:sldLayoutId id="2147486110" r:id="rId20"/>
    <p:sldLayoutId id="2147486111" r:id="rId21"/>
    <p:sldLayoutId id="2147486112" r:id="rId22"/>
    <p:sldLayoutId id="2147486113" r:id="rId23"/>
    <p:sldLayoutId id="2147486114" r:id="rId24"/>
    <p:sldLayoutId id="2147486115" r:id="rId25"/>
    <p:sldLayoutId id="2147486116" r:id="rId26"/>
    <p:sldLayoutId id="2147486117" r:id="rId27"/>
    <p:sldLayoutId id="2147486118" r:id="rId28"/>
    <p:sldLayoutId id="2147486119" r:id="rId29"/>
    <p:sldLayoutId id="2147486120" r:id="rId30"/>
  </p:sldLayoutIdLst>
  <p:transition/>
  <p:timing/>
  <p:hf hdr="0" ftr="0" dt="0"/>
  <p:txStyles>
    <p:titleStyle>
      <a:lvl1pPr algn="l" defTabSz="457200" rtl="0" eaLnBrk="0" fontAlgn="base" hangingPunct="0">
        <a:spcBef>
          <a:spcPct val="0"/>
        </a:spcBef>
        <a:spcAft>
          <a:spcPct val="0"/>
        </a:spcAft>
        <a:defRPr sz="2600" b="1" kern="1200">
          <a:solidFill>
            <a:schemeClr val="accent1"/>
          </a:solidFill>
          <a:latin typeface="Arial" pitchFamily="34" charset="0"/>
          <a:ea typeface="+mj-ea"/>
          <a:cs typeface="Arial" pitchFamily="34" charset="0"/>
        </a:defRPr>
      </a:lvl1pPr>
      <a:lvl2pPr algn="l" defTabSz="457200" rtl="0" eaLnBrk="0" fontAlgn="base" hangingPunct="0">
        <a:spcBef>
          <a:spcPct val="0"/>
        </a:spcBef>
        <a:spcAft>
          <a:spcPct val="0"/>
        </a:spcAft>
        <a:defRPr sz="2600" b="1">
          <a:solidFill>
            <a:schemeClr val="accent1"/>
          </a:solidFill>
          <a:latin typeface="Arial" charset="0"/>
          <a:cs typeface="Arial" charset="0"/>
        </a:defRPr>
      </a:lvl2pPr>
      <a:lvl3pPr algn="l" defTabSz="457200" rtl="0" eaLnBrk="0" fontAlgn="base" hangingPunct="0">
        <a:spcBef>
          <a:spcPct val="0"/>
        </a:spcBef>
        <a:spcAft>
          <a:spcPct val="0"/>
        </a:spcAft>
        <a:defRPr sz="2600" b="1">
          <a:solidFill>
            <a:schemeClr val="accent1"/>
          </a:solidFill>
          <a:latin typeface="Arial" charset="0"/>
          <a:cs typeface="Arial" charset="0"/>
        </a:defRPr>
      </a:lvl3pPr>
      <a:lvl4pPr algn="l" defTabSz="457200" rtl="0" eaLnBrk="0" fontAlgn="base" hangingPunct="0">
        <a:spcBef>
          <a:spcPct val="0"/>
        </a:spcBef>
        <a:spcAft>
          <a:spcPct val="0"/>
        </a:spcAft>
        <a:defRPr sz="2600" b="1">
          <a:solidFill>
            <a:schemeClr val="accent1"/>
          </a:solidFill>
          <a:latin typeface="Arial" charset="0"/>
          <a:cs typeface="Arial" charset="0"/>
        </a:defRPr>
      </a:lvl4pPr>
      <a:lvl5pPr algn="l" defTabSz="457200" rtl="0" eaLnBrk="0" fontAlgn="base" hangingPunct="0">
        <a:spcBef>
          <a:spcPct val="0"/>
        </a:spcBef>
        <a:spcAft>
          <a:spcPct val="0"/>
        </a:spcAft>
        <a:defRPr sz="2600" b="1">
          <a:solidFill>
            <a:schemeClr val="accent1"/>
          </a:solidFill>
          <a:latin typeface="Arial" charset="0"/>
          <a:cs typeface="Arial" charset="0"/>
        </a:defRPr>
      </a:lvl5pPr>
      <a:lvl6pPr marL="457200" algn="l" defTabSz="457200" rtl="0" fontAlgn="base">
        <a:spcBef>
          <a:spcPct val="0"/>
        </a:spcBef>
        <a:spcAft>
          <a:spcPct val="0"/>
        </a:spcAft>
        <a:defRPr sz="2600" b="1">
          <a:solidFill>
            <a:schemeClr val="accent1"/>
          </a:solidFill>
          <a:latin typeface="Arial" charset="0"/>
          <a:cs typeface="Arial" charset="0"/>
        </a:defRPr>
      </a:lvl6pPr>
      <a:lvl7pPr marL="914400" algn="l" defTabSz="457200" rtl="0" fontAlgn="base">
        <a:spcBef>
          <a:spcPct val="0"/>
        </a:spcBef>
        <a:spcAft>
          <a:spcPct val="0"/>
        </a:spcAft>
        <a:defRPr sz="2600" b="1">
          <a:solidFill>
            <a:schemeClr val="accent1"/>
          </a:solidFill>
          <a:latin typeface="Arial" charset="0"/>
          <a:cs typeface="Arial" charset="0"/>
        </a:defRPr>
      </a:lvl7pPr>
      <a:lvl8pPr marL="1371600" algn="l" defTabSz="457200" rtl="0" fontAlgn="base">
        <a:spcBef>
          <a:spcPct val="0"/>
        </a:spcBef>
        <a:spcAft>
          <a:spcPct val="0"/>
        </a:spcAft>
        <a:defRPr sz="2600" b="1">
          <a:solidFill>
            <a:schemeClr val="accent1"/>
          </a:solidFill>
          <a:latin typeface="Arial" charset="0"/>
          <a:cs typeface="Arial" charset="0"/>
        </a:defRPr>
      </a:lvl8pPr>
      <a:lvl9pPr marL="1828800" algn="l" defTabSz="457200" rtl="0" fontAlgn="base">
        <a:spcBef>
          <a:spcPct val="0"/>
        </a:spcBef>
        <a:spcAft>
          <a:spcPct val="0"/>
        </a:spcAft>
        <a:defRPr sz="2600" b="1">
          <a:solidFill>
            <a:schemeClr val="accent1"/>
          </a:solidFill>
          <a:latin typeface="Arial" charset="0"/>
          <a:cs typeface="Arial" charset="0"/>
        </a:defRPr>
      </a:lvl9pPr>
    </p:titleStyle>
    <p:bodyStyle>
      <a:lvl1pPr marL="182563" indent="-182563" algn="l" defTabSz="457200" rtl="0" eaLnBrk="0" fontAlgn="base" hangingPunct="0">
        <a:spcBef>
          <a:spcPts val="1000"/>
        </a:spcBef>
        <a:spcAft>
          <a:spcPct val="0"/>
        </a:spcAft>
        <a:buClr>
          <a:schemeClr val="accent1"/>
        </a:buClr>
        <a:buFont typeface="Arial" charset="0"/>
        <a:buChar char="•"/>
        <a:defRPr sz="2000" kern="1200">
          <a:solidFill>
            <a:srgbClr val="565A5C"/>
          </a:solidFill>
          <a:latin typeface="Arial" pitchFamily="34" charset="0"/>
          <a:ea typeface="+mn-ea"/>
          <a:cs typeface="Arial" pitchFamily="34" charset="0"/>
        </a:defRPr>
      </a:lvl1pPr>
      <a:lvl2pPr marL="365125" indent="-179388" algn="l" defTabSz="457200" rtl="0" eaLnBrk="0" fontAlgn="base" hangingPunct="0">
        <a:spcBef>
          <a:spcPts val="600"/>
        </a:spcBef>
        <a:spcAft>
          <a:spcPct val="0"/>
        </a:spcAft>
        <a:buClr>
          <a:srgbClr val="565A5C"/>
        </a:buClr>
        <a:buFont typeface="Arial" charset="0"/>
        <a:buChar char="•"/>
        <a:defRPr kern="1200">
          <a:solidFill>
            <a:srgbClr val="565A5C"/>
          </a:solidFill>
          <a:latin typeface="Arial" pitchFamily="34" charset="0"/>
          <a:ea typeface="+mn-ea"/>
          <a:cs typeface="Arial" pitchFamily="34" charset="0"/>
        </a:defRPr>
      </a:lvl2pPr>
      <a:lvl3pPr marL="547688" indent="-182563" algn="l" defTabSz="457200" rtl="0" eaLnBrk="0" fontAlgn="base" hangingPunct="0">
        <a:spcBef>
          <a:spcPts val="400"/>
        </a:spcBef>
        <a:spcAft>
          <a:spcPct val="0"/>
        </a:spcAft>
        <a:buClr>
          <a:schemeClr val="tx1"/>
        </a:buClr>
        <a:buFont typeface="Arial" charset="0"/>
        <a:buChar char="•"/>
        <a:defRPr sz="1400" kern="1200">
          <a:solidFill>
            <a:srgbClr val="565A5C"/>
          </a:solidFill>
          <a:latin typeface="Arial" pitchFamily="34" charset="0"/>
          <a:ea typeface="+mn-ea"/>
          <a:cs typeface="Arial" pitchFamily="34" charset="0"/>
        </a:defRPr>
      </a:lvl3pPr>
      <a:lvl4pPr marL="730250" indent="-182563" algn="l" defTabSz="457200" rtl="0" eaLnBrk="0" fontAlgn="base" hangingPunct="0">
        <a:spcBef>
          <a:spcPts val="300"/>
        </a:spcBef>
        <a:spcAft>
          <a:spcPct val="0"/>
        </a:spcAft>
        <a:buClr>
          <a:schemeClr val="tx1"/>
        </a:buClr>
        <a:buFont typeface="Arial" charset="0"/>
        <a:buChar char="•"/>
        <a:defRPr sz="1200" kern="1200">
          <a:solidFill>
            <a:srgbClr val="565A5C"/>
          </a:solidFill>
          <a:latin typeface="Arial" pitchFamily="34" charset="0"/>
          <a:ea typeface="+mn-ea"/>
          <a:cs typeface="Arial" pitchFamily="34" charset="0"/>
        </a:defRPr>
      </a:lvl4pPr>
      <a:lvl5pPr marL="914400" indent="-182563" algn="l" defTabSz="457200" rtl="0" eaLnBrk="0" fontAlgn="base" hangingPunct="0">
        <a:spcBef>
          <a:spcPts val="300"/>
        </a:spcBef>
        <a:spcAft>
          <a:spcPct val="0"/>
        </a:spcAft>
        <a:buClr>
          <a:schemeClr val="tx1"/>
        </a:buClr>
        <a:buFont typeface="Arial"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5.xml" /><Relationship Id="rId2" Type="http://schemas.openxmlformats.org/officeDocument/2006/relationships/notesSlide" Target="../notesSlides/notesSlide14.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5.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8914" name="Title 1"/>
          <p:cNvSpPr>
            <a:spLocks noGrp="1"/>
          </p:cNvSpPr>
          <p:nvPr>
            <p:ph type="ctrTitle"/>
          </p:nvPr>
        </p:nvSpPr>
        <p:spPr>
          <a:xfrm>
            <a:off x="450727" y="2292634"/>
            <a:ext cx="6650038" cy="1661993"/>
          </a:xfrm>
        </p:spPr>
        <p:txBody>
          <a:bodyPr/>
          <a:lstStyle/>
          <a:p>
            <a:r>
              <a:rPr lang="en-US" altLang="en-US" b="0" smtClean="0">
                <a:latin typeface="Arial" charset="0"/>
                <a:cs typeface="Arial" charset="0"/>
              </a:rPr>
              <a:t>Regulation of Drones and </a:t>
            </a:r>
            <a:br>
              <a:rPr lang="en-US" altLang="en-US" b="0" smtClean="0">
                <a:latin typeface="Arial" charset="0"/>
                <a:cs typeface="Arial" charset="0"/>
              </a:rPr>
            </a:br>
            <a:r>
              <a:rPr lang="en-US" altLang="en-US" b="0" smtClean="0">
                <a:latin typeface="Arial" charset="0"/>
                <a:cs typeface="Arial" charset="0"/>
              </a:rPr>
              <a:t>Liability of their Operators</a:t>
            </a:r>
            <a:br>
              <a:rPr lang="en-US" altLang="en-US" b="0">
                <a:latin typeface="Arial" charset="0"/>
                <a:cs typeface="Arial" charset="0"/>
              </a:rPr>
            </a:br>
          </a:p>
        </p:txBody>
      </p:sp>
      <p:sp>
        <p:nvSpPr>
          <p:cNvPr id="38916" name="TextBox 1"/>
          <p:cNvSpPr txBox="1">
            <a:spLocks noChangeArrowheads="1"/>
          </p:cNvSpPr>
          <p:nvPr/>
        </p:nvSpPr>
        <p:spPr>
          <a:xfrm>
            <a:off x="4821238" y="6205538"/>
            <a:ext cx="3016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spcBef>
                <a:spcPct val="0"/>
              </a:spcBef>
              <a:buClrTx/>
              <a:buFontTx/>
              <a:buNone/>
            </a:pPr>
            <a:r>
              <a:rPr lang="en-US" altLang="en-US" sz="1800" b="1" smtClean="0">
                <a:solidFill>
                  <a:schemeClr val="accent1">
                    <a:lumMod val="75000"/>
                  </a:schemeClr>
                </a:solidFill>
              </a:rPr>
              <a:t>June 23, 2017</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2226" name="Title 1"/>
          <p:cNvSpPr>
            <a:spLocks noGrp="1"/>
          </p:cNvSpPr>
          <p:nvPr>
            <p:ph type="title"/>
          </p:nvPr>
        </p:nvSpPr>
        <p:spPr>
          <a:xfrm>
            <a:off x="439738" y="127000"/>
            <a:ext cx="8412162" cy="400050"/>
          </a:xfrm>
        </p:spPr>
        <p:txBody>
          <a:bodyPr/>
          <a:lstStyle/>
          <a:p>
            <a:r>
              <a:rPr lang="en-US" altLang="en-US" smtClean="0">
                <a:latin typeface="Arial" charset="0"/>
                <a:cs typeface="Arial" charset="0"/>
              </a:rPr>
              <a:t>State Laws By Topic - 2017 (38 States Considering)</a:t>
            </a:r>
          </a:p>
        </p:txBody>
      </p:sp>
      <p:sp>
        <p:nvSpPr>
          <p:cNvPr id="3" name="Content Placeholder 2"/>
          <p:cNvSpPr>
            <a:spLocks noGrp="1"/>
          </p:cNvSpPr>
          <p:nvPr>
            <p:ph sz="quarter" idx="13"/>
          </p:nvPr>
        </p:nvSpPr>
        <p:spPr>
          <a:xfrm>
            <a:off x="409575" y="641350"/>
            <a:ext cx="8412163" cy="5794375"/>
          </a:xfrm>
        </p:spPr>
        <p:txBody>
          <a:bodyPr/>
          <a:lstStyle/>
          <a:p>
            <a:r>
              <a:rPr lang="en-US" sz="1800" smtClean="0">
                <a:solidFill>
                  <a:schemeClr val="tx1">
                    <a:lumMod val="50000"/>
                  </a:schemeClr>
                </a:solidFill>
              </a:rPr>
              <a:t>State use of Drones or State money for Drones - </a:t>
            </a:r>
            <a:r>
              <a:rPr lang="en-US" sz="1800">
                <a:solidFill>
                  <a:schemeClr val="tx1">
                    <a:lumMod val="50000"/>
                  </a:schemeClr>
                </a:solidFill>
              </a:rPr>
              <a:t>4</a:t>
            </a:r>
            <a:endParaRPr lang="en-US" sz="1800" smtClean="0">
              <a:solidFill>
                <a:srgbClr val="000000"/>
              </a:solidFill>
            </a:endParaRPr>
          </a:p>
          <a:p>
            <a:pPr lvl="1"/>
            <a:r>
              <a:rPr lang="en-US" sz="1600" smtClean="0">
                <a:solidFill>
                  <a:schemeClr val="accent3">
                    <a:lumMod val="50000"/>
                  </a:schemeClr>
                </a:solidFill>
              </a:rPr>
              <a:t>Alaska, North Dakota, Utah, Wyoming</a:t>
            </a:r>
          </a:p>
          <a:p>
            <a:r>
              <a:rPr lang="en-US" sz="1800">
                <a:solidFill>
                  <a:schemeClr val="tx1">
                    <a:lumMod val="50000"/>
                  </a:schemeClr>
                </a:solidFill>
              </a:rPr>
              <a:t>Privacy, Harassment, Stalking, Surveillance - 4</a:t>
            </a:r>
          </a:p>
          <a:p>
            <a:pPr lvl="1"/>
            <a:r>
              <a:rPr lang="en-US" sz="1600">
                <a:solidFill>
                  <a:schemeClr val="accent3">
                    <a:lumMod val="50000"/>
                  </a:schemeClr>
                </a:solidFill>
              </a:rPr>
              <a:t>Indiana, South Dakota, Utah (interference with livestock), Virginia</a:t>
            </a:r>
          </a:p>
          <a:p>
            <a:r>
              <a:rPr lang="en-US" sz="1800" smtClean="0">
                <a:solidFill>
                  <a:schemeClr val="tx1">
                    <a:lumMod val="50000"/>
                  </a:schemeClr>
                </a:solidFill>
              </a:rPr>
              <a:t>Interference </a:t>
            </a:r>
            <a:r>
              <a:rPr lang="en-US" sz="1800">
                <a:solidFill>
                  <a:schemeClr val="tx1">
                    <a:lumMod val="50000"/>
                  </a:schemeClr>
                </a:solidFill>
              </a:rPr>
              <a:t>with First Responders - 3</a:t>
            </a:r>
          </a:p>
          <a:p>
            <a:pPr lvl="1"/>
            <a:r>
              <a:rPr lang="en-US" sz="1600" smtClean="0">
                <a:solidFill>
                  <a:schemeClr val="accent3">
                    <a:lumMod val="50000"/>
                  </a:schemeClr>
                </a:solidFill>
              </a:rPr>
              <a:t>Indiana, Montana, Virginia</a:t>
            </a:r>
            <a:endParaRPr lang="en-US" sz="1600">
              <a:solidFill>
                <a:schemeClr val="accent3">
                  <a:lumMod val="50000"/>
                </a:schemeClr>
              </a:solidFill>
            </a:endParaRPr>
          </a:p>
          <a:p>
            <a:r>
              <a:rPr lang="en-US" sz="1800" smtClean="0">
                <a:solidFill>
                  <a:schemeClr val="tx1">
                    <a:lumMod val="50000"/>
                  </a:schemeClr>
                </a:solidFill>
              </a:rPr>
              <a:t>Local Preemption - </a:t>
            </a:r>
            <a:r>
              <a:rPr lang="en-US" sz="1800">
                <a:solidFill>
                  <a:schemeClr val="tx1">
                    <a:lumMod val="50000"/>
                  </a:schemeClr>
                </a:solidFill>
              </a:rPr>
              <a:t>3</a:t>
            </a:r>
            <a:endParaRPr lang="en-US" sz="1800" smtClean="0">
              <a:solidFill>
                <a:schemeClr val="tx1">
                  <a:lumMod val="50000"/>
                </a:schemeClr>
              </a:solidFill>
            </a:endParaRPr>
          </a:p>
          <a:p>
            <a:pPr lvl="1"/>
            <a:r>
              <a:rPr lang="en-US" sz="1600" smtClean="0">
                <a:solidFill>
                  <a:schemeClr val="accent3">
                    <a:lumMod val="50000"/>
                  </a:schemeClr>
                </a:solidFill>
              </a:rPr>
              <a:t>Georgia, Montana, Utah</a:t>
            </a:r>
          </a:p>
          <a:p>
            <a:r>
              <a:rPr lang="en-US" sz="1800">
                <a:solidFill>
                  <a:schemeClr val="tx1">
                    <a:lumMod val="50000"/>
                  </a:schemeClr>
                </a:solidFill>
              </a:rPr>
              <a:t>Critical Infrastructure and Large Events - 2</a:t>
            </a:r>
          </a:p>
          <a:p>
            <a:pPr lvl="1"/>
            <a:r>
              <a:rPr lang="en-US" sz="1600">
                <a:solidFill>
                  <a:srgbClr val="427730"/>
                </a:solidFill>
              </a:rPr>
              <a:t>Nevada, South Dakota</a:t>
            </a:r>
          </a:p>
          <a:p>
            <a:r>
              <a:rPr lang="en-US" sz="1800" smtClean="0">
                <a:solidFill>
                  <a:schemeClr val="tx1">
                    <a:lumMod val="50000"/>
                  </a:schemeClr>
                </a:solidFill>
              </a:rPr>
              <a:t>"</a:t>
            </a:r>
            <a:r>
              <a:rPr lang="en-US" sz="1800">
                <a:solidFill>
                  <a:schemeClr val="tx1">
                    <a:lumMod val="50000"/>
                  </a:schemeClr>
                </a:solidFill>
              </a:rPr>
              <a:t>Me Too" Laws - 1</a:t>
            </a:r>
          </a:p>
          <a:p>
            <a:pPr lvl="1"/>
            <a:r>
              <a:rPr lang="en-US" sz="1600" smtClean="0">
                <a:solidFill>
                  <a:schemeClr val="accent3">
                    <a:lumMod val="50000"/>
                  </a:schemeClr>
                </a:solidFill>
              </a:rPr>
              <a:t>South Dakota</a:t>
            </a:r>
            <a:endParaRPr lang="en-US" sz="1600">
              <a:solidFill>
                <a:schemeClr val="accent3">
                  <a:lumMod val="50000"/>
                </a:schemeClr>
              </a:solidFill>
            </a:endParaRPr>
          </a:p>
          <a:p>
            <a:r>
              <a:rPr lang="en-US" sz="1800" smtClean="0">
                <a:solidFill>
                  <a:schemeClr val="tx1">
                    <a:lumMod val="50000"/>
                  </a:schemeClr>
                </a:solidFill>
              </a:rPr>
              <a:t>Weaponization of UAS - 1</a:t>
            </a:r>
          </a:p>
          <a:p>
            <a:pPr lvl="2"/>
            <a:r>
              <a:rPr lang="en-US" smtClean="0">
                <a:solidFill>
                  <a:srgbClr val="427730"/>
                </a:solidFill>
              </a:rPr>
              <a:t>Utah</a:t>
            </a:r>
          </a:p>
          <a:p>
            <a:r>
              <a:rPr lang="en-US" sz="1800" smtClean="0">
                <a:solidFill>
                  <a:schemeClr val="tx1">
                    <a:lumMod val="50000"/>
                  </a:schemeClr>
                </a:solidFill>
              </a:rPr>
              <a:t>Regulation of Model Aircraft - 1</a:t>
            </a:r>
          </a:p>
          <a:p>
            <a:pPr lvl="2"/>
            <a:r>
              <a:rPr lang="en-US" smtClean="0">
                <a:solidFill>
                  <a:srgbClr val="427730"/>
                </a:solidFill>
              </a:rPr>
              <a:t>Utah</a:t>
            </a:r>
          </a:p>
        </p:txBody>
      </p:sp>
      <p:sp>
        <p:nvSpPr>
          <p:cNvPr id="52228" name="Slide Number Placeholder 3"/>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spcBef>
                <a:spcPct val="0"/>
              </a:spcBef>
              <a:buClrTx/>
              <a:buFontTx/>
              <a:buNone/>
            </a:pPr>
            <a:fld id="{B4B7D577-059A-4E84-86AD-2E4B4F76A7DF}" type="slidenum">
              <a:rPr lang="en-US" altLang="en-US" sz="900" smtClean="0"/>
              <a:pPr eaLnBrk="1" hangingPunct="1">
                <a:spcBef>
                  <a:spcPct val="0"/>
                </a:spcBef>
                <a:buClrTx/>
                <a:buFontTx/>
                <a:buNone/>
              </a:pPr>
              <a:t>10</a:t>
            </a:fld>
          </a:p>
        </p:txBody>
      </p:sp>
    </p:spTree>
    <p:extLst>
      <p:ext uri="{BB962C8B-B14F-4D97-AF65-F5344CB8AC3E}">
        <p14:creationId xmlns:p14="http://schemas.microsoft.com/office/powerpoint/2010/main" val="1501352027"/>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7106" name="Title 1"/>
          <p:cNvSpPr>
            <a:spLocks noGrp="1"/>
          </p:cNvSpPr>
          <p:nvPr>
            <p:ph type="title"/>
          </p:nvPr>
        </p:nvSpPr>
        <p:spPr/>
        <p:txBody>
          <a:bodyPr/>
          <a:lstStyle/>
          <a:p>
            <a:r>
              <a:rPr lang="en-US" altLang="en-US" smtClean="0">
                <a:latin typeface="Arial" charset="0"/>
                <a:cs typeface="Arial" charset="0"/>
              </a:rPr>
              <a:t>Restrictions on Activity - Surveillance</a:t>
            </a:r>
          </a:p>
        </p:txBody>
      </p:sp>
      <p:sp>
        <p:nvSpPr>
          <p:cNvPr id="47107" name="Content Placeholder 2"/>
          <p:cNvSpPr>
            <a:spLocks noGrp="1"/>
          </p:cNvSpPr>
          <p:nvPr>
            <p:ph sz="quarter" idx="13"/>
          </p:nvPr>
        </p:nvSpPr>
        <p:spPr>
          <a:xfrm>
            <a:off x="350838" y="958850"/>
            <a:ext cx="8412162" cy="4572000"/>
          </a:xfrm>
        </p:spPr>
        <p:txBody>
          <a:bodyPr/>
          <a:lstStyle/>
          <a:p>
            <a:r>
              <a:rPr lang="en-US" altLang="en-US" sz="2400" b="1" smtClean="0">
                <a:latin typeface="Arial" charset="0"/>
                <a:cs typeface="Arial" charset="0"/>
              </a:rPr>
              <a:t>Example – Florida – What is Surveillance</a:t>
            </a:r>
          </a:p>
          <a:p>
            <a:r>
              <a:rPr lang="en-US" altLang="en-US" smtClean="0">
                <a:latin typeface="Arial" charset="0"/>
                <a:cs typeface="Arial" charset="0"/>
              </a:rPr>
              <a:t>With respect to an owner, tenant, occupant, invitee, or licensee of privately owned real property, the observation of such persons with sufficient visual clarity to be able to obtain information about their identity, habits, conduct, movements, or whereabouts; or with respect to privately owned real property, the observation of such property’s physical improvements with sufficient visual clarity to be able to determine unique identifying features or its occupancy by one or more persons. </a:t>
            </a:r>
          </a:p>
          <a:p>
            <a:r>
              <a:rPr lang="en-US" altLang="en-US" smtClean="0">
                <a:latin typeface="Arial" charset="0"/>
                <a:cs typeface="Arial" charset="0"/>
              </a:rPr>
              <a:t>State has a carve-out for certain activities like mapping and utility work.</a:t>
            </a:r>
          </a:p>
          <a:p>
            <a:r>
              <a:rPr lang="en-US" altLang="en-US" smtClean="0">
                <a:latin typeface="Arial" charset="0"/>
                <a:cs typeface="Arial" charset="0"/>
              </a:rPr>
              <a:t>Civil action for violations, including actual damages, attorney fees, and punitive damages.</a:t>
            </a:r>
          </a:p>
        </p:txBody>
      </p:sp>
      <p:sp>
        <p:nvSpPr>
          <p:cNvPr id="47108" name="Slide Number Placeholder 3"/>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compatLnSpc="1">
            <a:prstTxWarp prst="textNoShape">
              <a:avLst/>
            </a:prstTxWarp>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fontAlgn="base" hangingPunct="1">
              <a:spcBef>
                <a:spcPct val="0"/>
              </a:spcBef>
              <a:spcAft>
                <a:spcPct val="0"/>
              </a:spcAft>
              <a:buClrTx/>
              <a:buFontTx/>
              <a:buNone/>
            </a:pPr>
            <a:fld id="{545B6C9B-CFB7-4065-B3AD-C2CB553E8981}" type="slidenum">
              <a:rPr lang="en-US" altLang="en-US" sz="900" smtClean="0"/>
              <a:pPr eaLnBrk="1" fontAlgn="base" hangingPunct="1">
                <a:spcBef>
                  <a:spcPct val="0"/>
                </a:spcBef>
                <a:spcAft>
                  <a:spcPct val="0"/>
                </a:spcAft>
                <a:buClrTx/>
                <a:buFontTx/>
                <a:buNone/>
              </a:pPr>
              <a:t>11</a:t>
            </a:fld>
          </a:p>
        </p:txBody>
      </p:sp>
    </p:spTree>
    <p:extLst>
      <p:ext uri="{BB962C8B-B14F-4D97-AF65-F5344CB8AC3E}">
        <p14:creationId xmlns:p14="http://schemas.microsoft.com/office/powerpoint/2010/main" val="2556604770"/>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Insurance and Liability	</a:t>
            </a:r>
            <a:endParaRPr lang="en-US"/>
          </a:p>
        </p:txBody>
      </p:sp>
      <p:sp>
        <p:nvSpPr>
          <p:cNvPr id="3" name="Content Placeholder 2"/>
          <p:cNvSpPr>
            <a:spLocks noGrp="1"/>
          </p:cNvSpPr>
          <p:nvPr>
            <p:ph sz="quarter" idx="13"/>
          </p:nvPr>
        </p:nvSpPr>
        <p:spPr/>
        <p:txBody>
          <a:bodyPr/>
          <a:lstStyle/>
          <a:p>
            <a:r>
              <a:rPr lang="en-US" sz="2400" smtClean="0"/>
              <a:t>UAS insurance readily available at relative low cost</a:t>
            </a:r>
          </a:p>
          <a:p>
            <a:r>
              <a:rPr lang="en-US" sz="2400" smtClean="0"/>
              <a:t>All major aviation insurers heavily in the market</a:t>
            </a:r>
          </a:p>
          <a:p>
            <a:r>
              <a:rPr lang="en-US" sz="2400" smtClean="0"/>
              <a:t>Tort liability similar to any manned aircraft liability issues</a:t>
            </a:r>
          </a:p>
          <a:p>
            <a:r>
              <a:rPr lang="en-US" sz="2400" smtClean="0"/>
              <a:t>Unexplored potential for property owners to bring actions for nuisance, trespass and interference with enjoyment of property</a:t>
            </a:r>
          </a:p>
          <a:p>
            <a:r>
              <a:rPr lang="en-US" sz="2400" smtClean="0"/>
              <a:t>National Environmental Policy Act implications for noise and "visual noise." </a:t>
            </a:r>
            <a:endParaRPr lang="en-US" sz="2400"/>
          </a:p>
        </p:txBody>
      </p:sp>
      <p:sp>
        <p:nvSpPr>
          <p:cNvPr id="4" name="Slide Number Placeholder 3"/>
          <p:cNvSpPr>
            <a:spLocks noGrp="1"/>
          </p:cNvSpPr>
          <p:nvPr>
            <p:ph type="sldNum" sz="quarter" idx="14"/>
          </p:nvPr>
        </p:nvSpPr>
        <p:spPr/>
        <p:txBody>
          <a:bodyPr/>
          <a:lstStyle/>
          <a:p>
            <a:fld id="{E22E0CD4-A9AE-4BD7-9292-947E1D1F0A87}" type="slidenum">
              <a:rPr lang="en-US" altLang="en-US" smtClean="0"/>
              <a:t>12</a:t>
            </a:fld>
            <a:endParaRPr lang="en-US" altLang="en-US"/>
          </a:p>
        </p:txBody>
      </p:sp>
    </p:spTree>
    <p:extLst>
      <p:ext uri="{BB962C8B-B14F-4D97-AF65-F5344CB8AC3E}">
        <p14:creationId xmlns:p14="http://schemas.microsoft.com/office/powerpoint/2010/main" val="170835218"/>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0418" name="Text Placeholder 9"/>
          <p:cNvSpPr>
            <a:spLocks noGrp="1"/>
          </p:cNvSpPr>
          <p:nvPr>
            <p:ph type="body" sz="quarter" idx="21"/>
          </p:nvPr>
        </p:nvSpPr>
        <p:spPr>
          <a:xfrm>
            <a:off x="855663" y="5130800"/>
            <a:ext cx="7404100" cy="1509713"/>
          </a:xfrm>
        </p:spPr>
        <p:txBody>
          <a:bodyPr/>
          <a:lstStyle/>
          <a:p>
            <a:pPr algn="ctr" eaLnBrk="1" hangingPunct="1"/>
            <a:r>
              <a:rPr lang="en-US" altLang="en-US" sz="2800" smtClean="0">
                <a:solidFill>
                  <a:srgbClr val="2B2D2E"/>
                </a:solidFill>
                <a:latin typeface="Bookman Old Style" pitchFamily="18" charset="0"/>
                <a:cs typeface="Arial" charset="0"/>
              </a:rPr>
              <a:t>For UAS News and Analysis, follow us at:</a:t>
            </a:r>
          </a:p>
          <a:p>
            <a:pPr algn="ctr" eaLnBrk="1" hangingPunct="1"/>
            <a:r>
              <a:rPr lang="en-US" altLang="en-US" sz="2800" smtClean="0">
                <a:solidFill>
                  <a:srgbClr val="2B2D2E"/>
                </a:solidFill>
                <a:latin typeface="Bookman Old Style" pitchFamily="18" charset="0"/>
                <a:cs typeface="Arial" charset="0"/>
              </a:rPr>
              <a:t>http://www.planelyspokenblog.com</a:t>
            </a:r>
            <a:endParaRPr lang="en-US" altLang="en-US" sz="2800" smtClean="0">
              <a:solidFill>
                <a:srgbClr val="2B2D2E"/>
              </a:solidFill>
              <a:latin typeface="Bookman Old Style" pitchFamily="18" charset="0"/>
              <a:cs typeface="Arial" charset="0"/>
            </a:endParaRPr>
          </a:p>
          <a:p>
            <a:pPr eaLnBrk="1" hangingPunct="1"/>
            <a:endParaRPr lang="en-US" altLang="en-US" sz="2800" smtClean="0">
              <a:latin typeface="Arial" charset="0"/>
              <a:cs typeface="Arial" charset="0"/>
            </a:endParaRPr>
          </a:p>
        </p:txBody>
      </p:sp>
      <p:sp>
        <p:nvSpPr>
          <p:cNvPr id="60419" name="Slide Number Placeholder 1"/>
          <p:cNvSpPr>
            <a:spLocks noGrp="1"/>
          </p:cNvSpPr>
          <p:nvPr>
            <p:ph type="sldNum" sz="quarter" idx="2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spcBef>
                <a:spcPct val="0"/>
              </a:spcBef>
              <a:buClrTx/>
              <a:buFontTx/>
              <a:buNone/>
            </a:pPr>
            <a:fld id="{88BAD10B-E557-4E79-AB0B-F0780F0DFA59}" type="slidenum">
              <a:rPr lang="en-US" altLang="en-US" sz="900"/>
              <a:pPr eaLnBrk="1" hangingPunct="1">
                <a:spcBef>
                  <a:spcPct val="0"/>
                </a:spcBef>
                <a:buClrTx/>
                <a:buFontTx/>
                <a:buNone/>
              </a:pPr>
              <a:t>13</a:t>
            </a:fld>
          </a:p>
        </p:txBody>
      </p:sp>
      <p:sp>
        <p:nvSpPr>
          <p:cNvPr id="60420" name="Title 7"/>
          <p:cNvSpPr>
            <a:spLocks noGrp="1"/>
          </p:cNvSpPr>
          <p:nvPr>
            <p:ph type="title"/>
          </p:nvPr>
        </p:nvSpPr>
        <p:spPr>
          <a:xfrm>
            <a:off x="368300" y="365125"/>
            <a:ext cx="8396288" cy="400050"/>
          </a:xfrm>
        </p:spPr>
        <p:txBody>
          <a:bodyPr/>
          <a:lstStyle/>
          <a:p>
            <a:pPr algn="ctr" eaLnBrk="1" hangingPunct="1"/>
            <a:r>
              <a:rPr lang="en-US" altLang="en-US" smtClean="0">
                <a:latin typeface="Arial" charset="0"/>
                <a:cs typeface="Arial" charset="0"/>
              </a:rPr>
              <a:t>Contact Information</a:t>
            </a:r>
          </a:p>
        </p:txBody>
      </p:sp>
      <p:sp>
        <p:nvSpPr>
          <p:cNvPr id="49159" name="Text Placeholder 9"/>
          <p:cNvSpPr>
            <a:spLocks noGrp="1"/>
          </p:cNvSpPr>
          <p:nvPr>
            <p:ph type="body" sz="quarter" idx="22"/>
          </p:nvPr>
        </p:nvSpPr>
        <p:spPr>
          <a:xfrm>
            <a:off x="947738" y="1001713"/>
            <a:ext cx="7353300" cy="611187"/>
          </a:xfrm>
        </p:spPr>
        <p:txBody>
          <a:bodyPr/>
          <a:lstStyle/>
          <a:p>
            <a:pPr algn="ctr" eaLnBrk="1" hangingPunct="1">
              <a:spcBef>
                <a:spcPct val="0"/>
              </a:spcBef>
            </a:pPr>
            <a:r>
              <a:rPr lang="en-US" altLang="en-US" sz="2400" smtClean="0">
                <a:solidFill>
                  <a:schemeClr val="tx1">
                    <a:lumMod val="50000"/>
                  </a:schemeClr>
                </a:solidFill>
                <a:latin typeface="Arial" charset="0"/>
                <a:cs typeface="Arial" charset="0"/>
              </a:rPr>
              <a:t>For assistance in any issues regarding UAS Operation</a:t>
            </a:r>
          </a:p>
          <a:p>
            <a:pPr algn="ctr" eaLnBrk="1" hangingPunct="1">
              <a:spcBef>
                <a:spcPct val="0"/>
              </a:spcBef>
            </a:pPr>
            <a:r>
              <a:rPr lang="en-US" altLang="en-US" sz="2400" smtClean="0">
                <a:solidFill>
                  <a:schemeClr val="tx1">
                    <a:lumMod val="50000"/>
                  </a:schemeClr>
                </a:solidFill>
                <a:latin typeface="Arial" charset="0"/>
                <a:cs typeface="Arial" charset="0"/>
              </a:rPr>
              <a:t> or if you have any questions, please contact us:</a:t>
            </a:r>
          </a:p>
        </p:txBody>
      </p:sp>
      <p:sp>
        <p:nvSpPr>
          <p:cNvPr id="60422" name="Picture Placeholder 1"/>
          <p:cNvSpPr>
            <a:spLocks noGrp="1"/>
          </p:cNvSpPr>
          <p:nvPr>
            <p:ph type="body" sz="quarter" idx="14"/>
          </p:nvPr>
        </p:nvSpPr>
        <p:spPr>
          <a:xfrm>
            <a:off x="177800" y="1935163"/>
            <a:ext cx="8823325" cy="3052762"/>
          </a:xfrm>
        </p:spPr>
        <p:txBody>
          <a:bodyPr/>
          <a:lstStyle/>
          <a:p>
            <a:pPr algn="ctr" eaLnBrk="1" hangingPunct="1">
              <a:spcBef>
                <a:spcPct val="0"/>
              </a:spcBef>
            </a:pPr>
            <a:r>
              <a:rPr lang="en-US" altLang="en-US" sz="2400" smtClean="0">
                <a:solidFill>
                  <a:srgbClr val="2B2D2E"/>
                </a:solidFill>
                <a:latin typeface="Arial" charset="0"/>
                <a:cs typeface="Arial" charset="0"/>
              </a:rPr>
              <a:t>Morgan W. Campbell</a:t>
            </a:r>
          </a:p>
          <a:p>
            <a:pPr algn="ctr" eaLnBrk="1" hangingPunct="1">
              <a:spcBef>
                <a:spcPct val="0"/>
              </a:spcBef>
            </a:pPr>
            <a:r>
              <a:rPr lang="en-US" altLang="en-US" sz="2400" smtClean="0">
                <a:solidFill>
                  <a:srgbClr val="2B2D2E"/>
                </a:solidFill>
                <a:latin typeface="Arial" charset="0"/>
                <a:cs typeface="Arial" charset="0"/>
              </a:rPr>
              <a:t>Dentons US LLP</a:t>
            </a:r>
          </a:p>
          <a:p>
            <a:pPr algn="ctr" eaLnBrk="1" hangingPunct="1">
              <a:spcBef>
                <a:spcPct val="0"/>
              </a:spcBef>
            </a:pPr>
            <a:r>
              <a:rPr lang="en-US" altLang="en-US" sz="2400" smtClean="0">
                <a:solidFill>
                  <a:srgbClr val="2B2D2E"/>
                </a:solidFill>
                <a:latin typeface="Arial" charset="0"/>
                <a:cs typeface="Arial" charset="0"/>
              </a:rPr>
              <a:t>1676 International Drive, PH</a:t>
            </a:r>
          </a:p>
          <a:p>
            <a:pPr algn="ctr" eaLnBrk="1" hangingPunct="1">
              <a:spcBef>
                <a:spcPct val="0"/>
              </a:spcBef>
            </a:pPr>
            <a:r>
              <a:rPr lang="en-US" altLang="en-US" sz="2400" smtClean="0">
                <a:solidFill>
                  <a:srgbClr val="2B2D2E"/>
                </a:solidFill>
                <a:latin typeface="Arial" charset="0"/>
                <a:cs typeface="Arial" charset="0"/>
              </a:rPr>
              <a:t>McLean, VA 22102</a:t>
            </a:r>
          </a:p>
          <a:p>
            <a:pPr algn="ctr" eaLnBrk="1" hangingPunct="1">
              <a:spcBef>
                <a:spcPct val="0"/>
              </a:spcBef>
            </a:pPr>
            <a:r>
              <a:rPr lang="en-US" altLang="en-US" sz="2400" smtClean="0">
                <a:solidFill>
                  <a:srgbClr val="2B2D2E"/>
                </a:solidFill>
                <a:latin typeface="Arial" charset="0"/>
                <a:cs typeface="Arial" charset="0"/>
              </a:rPr>
              <a:t>Phone </a:t>
            </a:r>
            <a:r>
              <a:rPr lang="en-US" sz="2400">
                <a:solidFill>
                  <a:srgbClr val="000000"/>
                </a:solidFill>
              </a:rPr>
              <a:t>703 336 8712   </a:t>
            </a:r>
            <a:r>
              <a:rPr lang="en-US" altLang="en-US" sz="2400" smtClean="0">
                <a:solidFill>
                  <a:srgbClr val="2B2D2E"/>
                </a:solidFill>
                <a:latin typeface="Arial" charset="0"/>
                <a:cs typeface="Arial" charset="0"/>
              </a:rPr>
              <a:t>	</a:t>
            </a:r>
          </a:p>
          <a:p>
            <a:pPr algn="ctr" eaLnBrk="1" hangingPunct="1">
              <a:spcBef>
                <a:spcPct val="0"/>
              </a:spcBef>
            </a:pPr>
            <a:r>
              <a:rPr lang="en-US" altLang="en-US" sz="2400" smtClean="0">
                <a:solidFill>
                  <a:srgbClr val="2B2D2E"/>
                </a:solidFill>
                <a:latin typeface="Arial" charset="0"/>
                <a:cs typeface="Arial" charset="0"/>
              </a:rPr>
              <a:t> </a:t>
            </a:r>
            <a:r>
              <a:rPr lang="en-US" altLang="en-US" sz="2400" smtClean="0">
                <a:solidFill>
                  <a:srgbClr val="2B2D2E"/>
                </a:solidFill>
                <a:latin typeface="Arial" charset="0"/>
                <a:cs typeface="Arial" charset="0"/>
              </a:rPr>
              <a:t>morgan.campbell@dentons.com</a:t>
            </a:r>
            <a:endParaRPr lang="en-US" altLang="en-US" sz="2400" smtClean="0">
              <a:solidFill>
                <a:srgbClr val="2B2D2E"/>
              </a:solidFill>
              <a:latin typeface="Arial" charset="0"/>
              <a:cs typeface="Arial" charset="0"/>
            </a:endParaRPr>
          </a:p>
          <a:p>
            <a:pPr eaLnBrk="1" hangingPunct="1">
              <a:spcBef>
                <a:spcPct val="0"/>
              </a:spcBef>
            </a:pPr>
            <a:endParaRPr lang="en-US" altLang="en-US" sz="1800" smtClean="0">
              <a:solidFill>
                <a:srgbClr val="2B2D2E"/>
              </a:solidFill>
              <a:latin typeface="Arial" charset="0"/>
              <a:cs typeface="Arial" charset="0"/>
            </a:endParaRPr>
          </a:p>
          <a:p>
            <a:pPr eaLnBrk="1" hangingPunct="1">
              <a:spcBef>
                <a:spcPct val="0"/>
              </a:spcBef>
            </a:pPr>
            <a:r>
              <a:rPr lang="en-US" altLang="en-US" sz="1600" smtClean="0">
                <a:solidFill>
                  <a:srgbClr val="2B2D2E"/>
                </a:solidFill>
                <a:latin typeface="Arial" charset="0"/>
                <a:cs typeface="Arial" charset="0"/>
              </a:rPr>
              <a:t> </a:t>
            </a:r>
          </a:p>
          <a:p>
            <a:pPr eaLnBrk="1" hangingPunct="1">
              <a:spcBef>
                <a:spcPct val="0"/>
              </a:spcBef>
            </a:pPr>
            <a:endParaRPr lang="en-US" altLang="en-US" sz="1800" smtClean="0">
              <a:solidFill>
                <a:srgbClr val="2B2D2E"/>
              </a:solidFill>
              <a:latin typeface="Arial" charset="0"/>
              <a:cs typeface="Arial" charset="0"/>
            </a:endParaRPr>
          </a:p>
          <a:p>
            <a:pPr eaLnBrk="1" hangingPunct="1">
              <a:spcBef>
                <a:spcPct val="0"/>
              </a:spcBef>
            </a:pPr>
            <a:endParaRPr lang="en-US" altLang="en-US" sz="1800" smtClean="0">
              <a:solidFill>
                <a:srgbClr val="2B2D2E"/>
              </a:solidFill>
              <a:latin typeface="Arial" charset="0"/>
              <a:cs typeface="Arial" charset="0"/>
            </a:endParaRPr>
          </a:p>
          <a:p>
            <a:pPr eaLnBrk="1" hangingPunct="1">
              <a:spcBef>
                <a:spcPct val="0"/>
              </a:spcBef>
            </a:pPr>
            <a:endParaRPr lang="en-US" altLang="en-US" sz="1800" smtClean="0">
              <a:solidFill>
                <a:srgbClr val="2B2D2E"/>
              </a:solidFill>
              <a:latin typeface="Arial" charset="0"/>
              <a:cs typeface="Arial" charset="0"/>
            </a:endParaRPr>
          </a:p>
        </p:txBody>
      </p:sp>
    </p:spTree>
    <p:extLst>
      <p:ext uri="{BB962C8B-B14F-4D97-AF65-F5344CB8AC3E}">
        <p14:creationId xmlns:p14="http://schemas.microsoft.com/office/powerpoint/2010/main" val="419800974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9938" name="Title 1"/>
          <p:cNvSpPr>
            <a:spLocks noGrp="1"/>
          </p:cNvSpPr>
          <p:nvPr>
            <p:ph type="title"/>
          </p:nvPr>
        </p:nvSpPr>
        <p:spPr>
          <a:xfrm>
            <a:off x="368300" y="365125"/>
            <a:ext cx="8412163" cy="677863"/>
          </a:xfrm>
        </p:spPr>
        <p:txBody>
          <a:bodyPr/>
          <a:lstStyle/>
          <a:p>
            <a:pPr algn="ctr" eaLnBrk="1" hangingPunct="1"/>
            <a:r>
              <a:rPr lang="en-US" altLang="en-US" sz="4400" smtClean="0">
                <a:latin typeface="Arial" charset="0"/>
                <a:cs typeface="Arial" charset="0"/>
              </a:rPr>
              <a:t>Presenter	</a:t>
            </a:r>
          </a:p>
        </p:txBody>
      </p:sp>
      <p:sp>
        <p:nvSpPr>
          <p:cNvPr id="3" name="Content Placeholder 2"/>
          <p:cNvSpPr>
            <a:spLocks noGrp="1"/>
          </p:cNvSpPr>
          <p:nvPr>
            <p:ph sz="quarter" idx="13"/>
          </p:nvPr>
        </p:nvSpPr>
        <p:spPr>
          <a:xfrm>
            <a:off x="403225" y="3895725"/>
            <a:ext cx="8181975" cy="1531938"/>
          </a:xfrm>
        </p:spPr>
        <p:txBody>
          <a:bodyPr/>
          <a:lstStyle/>
          <a:p>
            <a:pPr marL="0" indent="0" algn="ctr" eaLnBrk="1" hangingPunct="1">
              <a:buFont typeface="Wingdings" panose="05000000000000000000" pitchFamily="2" charset="2"/>
              <a:buNone/>
            </a:pPr>
            <a:r>
              <a:rPr lang="en-US" sz="2800" smtClean="0">
                <a:solidFill>
                  <a:schemeClr val="tx1">
                    <a:lumMod val="50000"/>
                  </a:schemeClr>
                </a:solidFill>
              </a:rPr>
              <a:t>Morgan W. Campbell </a:t>
            </a:r>
            <a:endParaRPr lang="en-US" sz="2800">
              <a:solidFill>
                <a:schemeClr val="tx1">
                  <a:lumMod val="50000"/>
                </a:schemeClr>
              </a:solidFill>
            </a:endParaRPr>
          </a:p>
          <a:p>
            <a:pPr marL="0" indent="0" algn="ctr" eaLnBrk="1" hangingPunct="1">
              <a:buFont typeface="Wingdings" panose="05000000000000000000" pitchFamily="2" charset="2"/>
              <a:buNone/>
            </a:pPr>
            <a:r>
              <a:rPr lang="en-US" sz="2800" smtClean="0">
                <a:solidFill>
                  <a:schemeClr val="tx1">
                    <a:lumMod val="50000"/>
                  </a:schemeClr>
                </a:solidFill>
              </a:rPr>
              <a:t>Dentons US, LLP</a:t>
            </a:r>
          </a:p>
          <a:p>
            <a:pPr marL="0" indent="0" eaLnBrk="1" hangingPunct="1">
              <a:buFont typeface="Wingdings" panose="05000000000000000000" pitchFamily="2" charset="2"/>
              <a:buNone/>
            </a:pPr>
            <a:endParaRPr lang="en-US" sz="2800">
              <a:solidFill>
                <a:schemeClr val="tx1">
                  <a:lumMod val="50000"/>
                </a:schemeClr>
              </a:solidFill>
            </a:endParaRPr>
          </a:p>
        </p:txBody>
      </p:sp>
      <p:sp>
        <p:nvSpPr>
          <p:cNvPr id="39940" name="Slide Number Placeholder 3"/>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0" compatLnSpc="1">
            <a:prstTxWarp prst="textNoShape">
              <a:avLst/>
            </a:prstTxWarp>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fontAlgn="base" hangingPunct="1">
              <a:spcBef>
                <a:spcPct val="0"/>
              </a:spcBef>
              <a:spcAft>
                <a:spcPct val="0"/>
              </a:spcAft>
              <a:buClrTx/>
              <a:buFontTx/>
              <a:buNone/>
            </a:pPr>
            <a:fld id="{7682DBC1-1EA3-4AC2-A89A-32F54A7CF1C9}" type="slidenum">
              <a:rPr lang="en-US" altLang="en-US" sz="900" smtClean="0"/>
              <a:pPr eaLnBrk="1" fontAlgn="base" hangingPunct="1">
                <a:spcBef>
                  <a:spcPct val="0"/>
                </a:spcBef>
                <a:spcAft>
                  <a:spcPct val="0"/>
                </a:spcAft>
                <a:buClrTx/>
                <a:buFontTx/>
                <a:buNone/>
              </a:pPr>
              <a:t>2</a:t>
            </a:fld>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p:blipFill>
        <p:spPr>
          <a:xfrm>
            <a:off x="3712565" y="1417409"/>
            <a:ext cx="1759910" cy="2109561"/>
          </a:xfrm>
          <a:prstGeom prst="rect">
            <a:avLst/>
          </a:prstGeom>
        </p:spPr>
      </p:pic>
    </p:spTree>
    <p:extLst>
      <p:ext uri="{BB962C8B-B14F-4D97-AF65-F5344CB8AC3E}">
        <p14:creationId xmlns:p14="http://schemas.microsoft.com/office/powerpoint/2010/main" val="196401650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Scope of FAA Authority</a:t>
            </a:r>
            <a:endParaRPr lang="en-US"/>
          </a:p>
        </p:txBody>
      </p:sp>
      <p:sp>
        <p:nvSpPr>
          <p:cNvPr id="3" name="Content Placeholder 2"/>
          <p:cNvSpPr>
            <a:spLocks noGrp="1"/>
          </p:cNvSpPr>
          <p:nvPr>
            <p:ph sz="quarter" idx="13"/>
          </p:nvPr>
        </p:nvSpPr>
        <p:spPr/>
        <p:txBody>
          <a:bodyPr/>
          <a:lstStyle/>
          <a:p>
            <a:r>
              <a:rPr lang="en-US" smtClean="0"/>
              <a:t>FAA has exclusive regulatory authority over all aircraft in the National Airspace System.</a:t>
            </a:r>
          </a:p>
          <a:p>
            <a:r>
              <a:rPr lang="en-US" smtClean="0"/>
              <a:t>FAA's regulations are solely aimed at safety.</a:t>
            </a:r>
          </a:p>
          <a:p>
            <a:r>
              <a:rPr lang="en-US" smtClean="0"/>
              <a:t>Local regulation of airspace, pilot or aircraft requirements is preempted.</a:t>
            </a:r>
          </a:p>
          <a:p>
            <a:r>
              <a:rPr lang="en-US" smtClean="0"/>
              <a:t>Commercial UAS under 55 pounds are governed by 14 CFR Part 107.</a:t>
            </a:r>
          </a:p>
          <a:p>
            <a:r>
              <a:rPr lang="en-US" smtClean="0"/>
              <a:t>Commercial UAS over 55 pounds can be flown within visual line of sight with an Exemption.</a:t>
            </a:r>
          </a:p>
          <a:p>
            <a:r>
              <a:rPr lang="en-US" smtClean="0"/>
              <a:t>Commercial autonomous flight and flight BVLOS extremely difficult as it would require a certified aircraft that can comply with all of the regulations relevant to manned aircraft.  </a:t>
            </a:r>
          </a:p>
          <a:p>
            <a:endParaRPr lang="en-US" smtClean="0"/>
          </a:p>
          <a:p>
            <a:endParaRPr lang="en-US"/>
          </a:p>
        </p:txBody>
      </p:sp>
      <p:sp>
        <p:nvSpPr>
          <p:cNvPr id="4" name="Slide Number Placeholder 3"/>
          <p:cNvSpPr>
            <a:spLocks noGrp="1"/>
          </p:cNvSpPr>
          <p:nvPr>
            <p:ph type="sldNum" sz="quarter" idx="14"/>
          </p:nvPr>
        </p:nvSpPr>
        <p:spPr/>
        <p:txBody>
          <a:bodyPr/>
          <a:lstStyle/>
          <a:p>
            <a:fld id="{E22E0CD4-A9AE-4BD7-9292-947E1D1F0A87}" type="slidenum">
              <a:rPr lang="en-US" altLang="en-US" smtClean="0"/>
              <a:t>3</a:t>
            </a:fld>
            <a:endParaRPr lang="en-US" altLang="en-US"/>
          </a:p>
        </p:txBody>
      </p:sp>
    </p:spTree>
    <p:extLst>
      <p:ext uri="{BB962C8B-B14F-4D97-AF65-F5344CB8AC3E}">
        <p14:creationId xmlns:p14="http://schemas.microsoft.com/office/powerpoint/2010/main" val="290002067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8300" y="365125"/>
            <a:ext cx="8412163" cy="400110"/>
          </a:xfrm>
        </p:spPr>
        <p:txBody>
          <a:bodyPr/>
          <a:lstStyle/>
          <a:p>
            <a:r>
              <a:rPr lang="en-US" smtClean="0"/>
              <a:t>FAA's Next Major Rulemaking - Flight Over People</a:t>
            </a:r>
            <a:endParaRPr lang="en-US"/>
          </a:p>
        </p:txBody>
      </p:sp>
      <p:sp>
        <p:nvSpPr>
          <p:cNvPr id="3" name="Content Placeholder 2"/>
          <p:cNvSpPr>
            <a:spLocks noGrp="1"/>
          </p:cNvSpPr>
          <p:nvPr>
            <p:ph sz="quarter" idx="13"/>
          </p:nvPr>
        </p:nvSpPr>
        <p:spPr/>
        <p:txBody>
          <a:bodyPr/>
          <a:lstStyle/>
          <a:p>
            <a:r>
              <a:rPr lang="en-US" smtClean="0"/>
              <a:t>Promised by end of 2017</a:t>
            </a:r>
          </a:p>
          <a:p>
            <a:r>
              <a:rPr lang="en-US" smtClean="0"/>
              <a:t>Withdrawn from publication over FBI objections</a:t>
            </a:r>
          </a:p>
          <a:p>
            <a:r>
              <a:rPr lang="en-US" smtClean="0"/>
              <a:t>Must have remote ID solution before rule can be released</a:t>
            </a:r>
          </a:p>
          <a:p>
            <a:r>
              <a:rPr lang="en-US" smtClean="0"/>
              <a:t>FAA creating ARC to propose solutions to remote ID</a:t>
            </a:r>
          </a:p>
          <a:p>
            <a:r>
              <a:rPr lang="en-US" smtClean="0"/>
              <a:t>AUVSI assisted with call for papers on technical solutions</a:t>
            </a:r>
          </a:p>
          <a:p>
            <a:r>
              <a:rPr lang="en-US" smtClean="0"/>
              <a:t>Announcement imminent</a:t>
            </a:r>
          </a:p>
          <a:p>
            <a:r>
              <a:rPr lang="en-US" smtClean="0"/>
              <a:t>Expect short timeline for recommendations</a:t>
            </a:r>
          </a:p>
          <a:p>
            <a:r>
              <a:rPr lang="en-US" smtClean="0"/>
              <a:t>Revamped Rule likely out as Notice of Proposed Rulemaking before end of the year</a:t>
            </a:r>
          </a:p>
          <a:p>
            <a:r>
              <a:rPr lang="en-US" smtClean="0"/>
              <a:t>Final Rule likely Fall 2018</a:t>
            </a:r>
            <a:endParaRPr lang="en-US"/>
          </a:p>
        </p:txBody>
      </p:sp>
      <p:sp>
        <p:nvSpPr>
          <p:cNvPr id="4" name="Slide Number Placeholder 3"/>
          <p:cNvSpPr>
            <a:spLocks noGrp="1"/>
          </p:cNvSpPr>
          <p:nvPr>
            <p:ph type="sldNum" sz="quarter" idx="14"/>
          </p:nvPr>
        </p:nvSpPr>
        <p:spPr/>
        <p:txBody>
          <a:bodyPr/>
          <a:lstStyle/>
          <a:p>
            <a:fld id="{E22E0CD4-A9AE-4BD7-9292-947E1D1F0A87}" type="slidenum">
              <a:rPr lang="en-US" altLang="en-US" smtClean="0"/>
              <a:t>4</a:t>
            </a:fld>
            <a:endParaRPr lang="en-US" altLang="en-US"/>
          </a:p>
        </p:txBody>
      </p:sp>
    </p:spTree>
    <p:extLst>
      <p:ext uri="{BB962C8B-B14F-4D97-AF65-F5344CB8AC3E}">
        <p14:creationId xmlns:p14="http://schemas.microsoft.com/office/powerpoint/2010/main" val="1543883077"/>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7106" name="Title 1"/>
          <p:cNvSpPr>
            <a:spLocks noGrp="1"/>
          </p:cNvSpPr>
          <p:nvPr>
            <p:ph type="title"/>
          </p:nvPr>
        </p:nvSpPr>
        <p:spPr>
          <a:xfrm>
            <a:off x="463427" y="305047"/>
            <a:ext cx="8412163" cy="800219"/>
          </a:xfrm>
        </p:spPr>
        <p:txBody>
          <a:bodyPr/>
          <a:lstStyle/>
          <a:p>
            <a:r>
              <a:rPr lang="en-US" altLang="en-US" smtClean="0">
                <a:latin typeface="Arial" charset="0"/>
                <a:cs typeface="Arial" charset="0"/>
              </a:rPr>
              <a:t>FAA Limits of Authority - Model Aircraft - </a:t>
            </a:r>
            <a:br>
              <a:rPr lang="en-US" altLang="en-US" smtClean="0">
                <a:latin typeface="Arial" charset="0"/>
                <a:cs typeface="Arial" charset="0"/>
              </a:rPr>
            </a:br>
            <a:r>
              <a:rPr lang="en-US" altLang="en-US" smtClean="0">
                <a:latin typeface="Arial" charset="0"/>
                <a:cs typeface="Arial" charset="0"/>
              </a:rPr>
              <a:t>Taylor v. Huerta - Aircraft Registration Case</a:t>
            </a:r>
          </a:p>
        </p:txBody>
      </p:sp>
      <p:sp>
        <p:nvSpPr>
          <p:cNvPr id="47107" name="Content Placeholder 2"/>
          <p:cNvSpPr>
            <a:spLocks noGrp="1"/>
          </p:cNvSpPr>
          <p:nvPr>
            <p:ph sz="quarter" idx="13"/>
          </p:nvPr>
        </p:nvSpPr>
        <p:spPr>
          <a:xfrm>
            <a:off x="361950" y="1152525"/>
            <a:ext cx="8639175" cy="5330825"/>
          </a:xfrm>
        </p:spPr>
        <p:txBody>
          <a:bodyPr/>
          <a:lstStyle/>
          <a:p>
            <a:pPr lvl="1"/>
            <a:r>
              <a:rPr lang="en-US" sz="2400" smtClean="0">
                <a:solidFill>
                  <a:schemeClr val="tx1">
                    <a:lumMod val="50000"/>
                  </a:schemeClr>
                </a:solidFill>
              </a:rPr>
              <a:t>In December </a:t>
            </a:r>
            <a:r>
              <a:rPr lang="en-US" sz="2400">
                <a:solidFill>
                  <a:schemeClr val="tx1">
                    <a:lumMod val="50000"/>
                  </a:schemeClr>
                </a:solidFill>
              </a:rPr>
              <a:t>2015 the FAA issued a final rule requiring owners of all small unmanned aircraft, including model aircraft, to register with the </a:t>
            </a:r>
            <a:r>
              <a:rPr lang="en-US" sz="2400" smtClean="0">
                <a:solidFill>
                  <a:schemeClr val="tx1">
                    <a:lumMod val="50000"/>
                  </a:schemeClr>
                </a:solidFill>
              </a:rPr>
              <a:t>FAA, 14 CFR Part 48. </a:t>
            </a:r>
          </a:p>
          <a:p>
            <a:pPr lvl="1"/>
            <a:r>
              <a:rPr lang="en-US" sz="2400" smtClean="0">
                <a:solidFill>
                  <a:schemeClr val="tx1">
                    <a:lumMod val="50000"/>
                  </a:schemeClr>
                </a:solidFill>
              </a:rPr>
              <a:t>The </a:t>
            </a:r>
            <a:r>
              <a:rPr lang="en-US" sz="2400">
                <a:solidFill>
                  <a:schemeClr val="tx1">
                    <a:lumMod val="50000"/>
                  </a:schemeClr>
                </a:solidFill>
              </a:rPr>
              <a:t>Registration Rule requires model aircraft owners to provide their names; physical, </a:t>
            </a:r>
            <a:r>
              <a:rPr lang="en-US" sz="2400" smtClean="0">
                <a:solidFill>
                  <a:schemeClr val="tx1">
                    <a:lumMod val="50000"/>
                  </a:schemeClr>
                </a:solidFill>
              </a:rPr>
              <a:t>mail, </a:t>
            </a:r>
            <a:r>
              <a:rPr lang="en-US" sz="2400">
                <a:solidFill>
                  <a:schemeClr val="tx1">
                    <a:lumMod val="50000"/>
                  </a:schemeClr>
                </a:solidFill>
              </a:rPr>
              <a:t>and email </a:t>
            </a:r>
            <a:r>
              <a:rPr lang="en-US" sz="2400" smtClean="0">
                <a:solidFill>
                  <a:schemeClr val="tx1">
                    <a:lumMod val="50000"/>
                  </a:schemeClr>
                </a:solidFill>
              </a:rPr>
              <a:t>addresses.</a:t>
            </a:r>
          </a:p>
          <a:p>
            <a:pPr lvl="1"/>
            <a:r>
              <a:rPr lang="en-US" sz="2400" smtClean="0">
                <a:solidFill>
                  <a:schemeClr val="tx1">
                    <a:lumMod val="50000"/>
                  </a:schemeClr>
                </a:solidFill>
              </a:rPr>
              <a:t>The </a:t>
            </a:r>
            <a:r>
              <a:rPr lang="en-US" sz="2400">
                <a:solidFill>
                  <a:schemeClr val="tx1">
                    <a:lumMod val="50000"/>
                  </a:schemeClr>
                </a:solidFill>
              </a:rPr>
              <a:t>Registration Rule also </a:t>
            </a:r>
            <a:r>
              <a:rPr lang="en-US" sz="2400" smtClean="0">
                <a:solidFill>
                  <a:schemeClr val="tx1">
                    <a:lumMod val="50000"/>
                  </a:schemeClr>
                </a:solidFill>
              </a:rPr>
              <a:t>created </a:t>
            </a:r>
            <a:r>
              <a:rPr lang="en-US" sz="2400">
                <a:solidFill>
                  <a:schemeClr val="tx1">
                    <a:lumMod val="50000"/>
                  </a:schemeClr>
                </a:solidFill>
              </a:rPr>
              <a:t>an online platform for registration, establishes a $5 per-individual registration fee, sets compliance deadlines, and requires all small unmanned aircraft to display a unique identifier </a:t>
            </a:r>
            <a:r>
              <a:rPr lang="en-US" sz="2400" smtClean="0">
                <a:solidFill>
                  <a:schemeClr val="tx1">
                    <a:lumMod val="50000"/>
                  </a:schemeClr>
                </a:solidFill>
              </a:rPr>
              <a:t>number.</a:t>
            </a:r>
          </a:p>
          <a:p>
            <a:pPr lvl="1"/>
            <a:r>
              <a:rPr lang="en-US" sz="2400" smtClean="0">
                <a:solidFill>
                  <a:schemeClr val="tx1">
                    <a:lumMod val="50000"/>
                  </a:schemeClr>
                </a:solidFill>
              </a:rPr>
              <a:t>The </a:t>
            </a:r>
            <a:r>
              <a:rPr lang="en-US" sz="2400">
                <a:solidFill>
                  <a:schemeClr val="tx1">
                    <a:lumMod val="50000"/>
                  </a:schemeClr>
                </a:solidFill>
              </a:rPr>
              <a:t>FAA may assess civil penalties up to $27,500. Criminal penalties include fines of up to $250,000 and/or imprisonment for up to three years.</a:t>
            </a:r>
            <a:endParaRPr lang="en-US" altLang="en-US" sz="2200" smtClean="0">
              <a:solidFill>
                <a:schemeClr val="tx1">
                  <a:lumMod val="50000"/>
                </a:schemeClr>
              </a:solidFill>
              <a:latin typeface="Arial" charset="0"/>
              <a:cs typeface="Arial" charset="0"/>
            </a:endParaRPr>
          </a:p>
        </p:txBody>
      </p:sp>
      <p:sp>
        <p:nvSpPr>
          <p:cNvPr id="47108" name="Slide Number Placeholder 3"/>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spcBef>
                <a:spcPct val="0"/>
              </a:spcBef>
              <a:buClrTx/>
              <a:buFontTx/>
              <a:buNone/>
            </a:pPr>
            <a:fld id="{D98BB52B-6DB0-4D76-90A8-C9BE64913C8E}" type="slidenum">
              <a:rPr lang="en-US" altLang="en-US" sz="900"/>
              <a:pPr eaLnBrk="1" hangingPunct="1">
                <a:spcBef>
                  <a:spcPct val="0"/>
                </a:spcBef>
                <a:buClrTx/>
                <a:buFontTx/>
                <a:buNone/>
              </a:pPr>
              <a:t>5</a:t>
            </a:fld>
          </a:p>
        </p:txBody>
      </p:sp>
    </p:spTree>
    <p:extLst>
      <p:ext uri="{BB962C8B-B14F-4D97-AF65-F5344CB8AC3E}">
        <p14:creationId xmlns:p14="http://schemas.microsoft.com/office/powerpoint/2010/main" val="246113575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7106" name="Title 1"/>
          <p:cNvSpPr>
            <a:spLocks noGrp="1"/>
          </p:cNvSpPr>
          <p:nvPr>
            <p:ph type="title"/>
          </p:nvPr>
        </p:nvSpPr>
        <p:spPr>
          <a:xfrm>
            <a:off x="415925" y="400050"/>
            <a:ext cx="8412163" cy="400050"/>
          </a:xfrm>
        </p:spPr>
        <p:txBody>
          <a:bodyPr/>
          <a:lstStyle/>
          <a:p>
            <a:r>
              <a:rPr lang="en-US" altLang="en-US" smtClean="0">
                <a:latin typeface="Arial" charset="0"/>
                <a:cs typeface="Arial" charset="0"/>
              </a:rPr>
              <a:t>Taylor v. Huerta - Section 336</a:t>
            </a:r>
          </a:p>
        </p:txBody>
      </p:sp>
      <p:sp>
        <p:nvSpPr>
          <p:cNvPr id="47107" name="Content Placeholder 2"/>
          <p:cNvSpPr>
            <a:spLocks noGrp="1"/>
          </p:cNvSpPr>
          <p:nvPr>
            <p:ph sz="quarter" idx="13"/>
          </p:nvPr>
        </p:nvSpPr>
        <p:spPr>
          <a:xfrm>
            <a:off x="361950" y="1152525"/>
            <a:ext cx="8639175" cy="5330825"/>
          </a:xfrm>
        </p:spPr>
        <p:txBody>
          <a:bodyPr/>
          <a:lstStyle/>
          <a:p>
            <a:r>
              <a:rPr lang="en-US" smtClean="0">
                <a:solidFill>
                  <a:schemeClr val="tx1">
                    <a:lumMod val="50000"/>
                  </a:schemeClr>
                </a:solidFill>
              </a:rPr>
              <a:t>The </a:t>
            </a:r>
            <a:r>
              <a:rPr lang="en-US">
                <a:solidFill>
                  <a:schemeClr val="tx1">
                    <a:lumMod val="50000"/>
                  </a:schemeClr>
                </a:solidFill>
              </a:rPr>
              <a:t>Administrator of the Federal Aviation Administration may not promulgate any rule or regulation regarding a model aircraft, or an aircraft being developed as a model </a:t>
            </a:r>
            <a:r>
              <a:rPr lang="en-US" smtClean="0">
                <a:solidFill>
                  <a:schemeClr val="tx1">
                    <a:lumMod val="50000"/>
                  </a:schemeClr>
                </a:solidFill>
              </a:rPr>
              <a:t>aircraft</a:t>
            </a:r>
            <a:r>
              <a:rPr lang="en-US">
                <a:solidFill>
                  <a:schemeClr val="tx1">
                    <a:lumMod val="50000"/>
                  </a:schemeClr>
                </a:solidFill>
              </a:rPr>
              <a:t> </a:t>
            </a:r>
            <a:r>
              <a:rPr lang="en-US" smtClean="0">
                <a:solidFill>
                  <a:schemeClr val="tx1">
                    <a:lumMod val="50000"/>
                  </a:schemeClr>
                </a:solidFill>
              </a:rPr>
              <a:t>. . . .</a:t>
            </a:r>
          </a:p>
          <a:p>
            <a:r>
              <a:rPr lang="en-US">
                <a:solidFill>
                  <a:schemeClr val="tx1">
                    <a:lumMod val="50000"/>
                  </a:schemeClr>
                </a:solidFill>
              </a:rPr>
              <a:t>"In short, the 2012 FAA Modernization and Reform Act provides that the FAA “may not promulgate any rule or regulation regarding a model aircraft,” yet the FAA’s 2015 Registration Rule is a “rule or regulation regarding a model aircraft.” Statutory interpretation does not get much simpler. The Registration Rule is unlawful as applied to model aircraft</a:t>
            </a:r>
            <a:r>
              <a:rPr lang="en-US" smtClean="0">
                <a:solidFill>
                  <a:schemeClr val="tx1">
                    <a:lumMod val="50000"/>
                  </a:schemeClr>
                </a:solidFill>
              </a:rPr>
              <a:t>."</a:t>
            </a:r>
          </a:p>
          <a:p>
            <a:r>
              <a:rPr lang="en-US">
                <a:solidFill>
                  <a:schemeClr val="tx1">
                    <a:lumMod val="50000"/>
                  </a:schemeClr>
                </a:solidFill>
              </a:rPr>
              <a:t>"Congress is of course always free to repeal or amend its 2012 prohibition on FAA rules regarding model aircraft. Perhaps Congress should do so. Perhaps not. In any event, we must follow the statute as written."</a:t>
            </a:r>
          </a:p>
          <a:p>
            <a:endParaRPr lang="en-US" sz="2400">
              <a:solidFill>
                <a:schemeClr val="tx1">
                  <a:lumMod val="50000"/>
                </a:schemeClr>
              </a:solidFill>
            </a:endParaRPr>
          </a:p>
          <a:p>
            <a:endParaRPr lang="en-US" altLang="en-US" sz="2200" smtClean="0">
              <a:latin typeface="Arial" charset="0"/>
              <a:cs typeface="Arial" charset="0"/>
            </a:endParaRPr>
          </a:p>
        </p:txBody>
      </p:sp>
      <p:sp>
        <p:nvSpPr>
          <p:cNvPr id="47108" name="Slide Number Placeholder 3"/>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spcBef>
                <a:spcPct val="0"/>
              </a:spcBef>
              <a:buClrTx/>
              <a:buFontTx/>
              <a:buNone/>
            </a:pPr>
            <a:fld id="{D98BB52B-6DB0-4D76-90A8-C9BE64913C8E}" type="slidenum">
              <a:rPr lang="en-US" altLang="en-US" sz="900"/>
              <a:pPr eaLnBrk="1" hangingPunct="1">
                <a:spcBef>
                  <a:spcPct val="0"/>
                </a:spcBef>
                <a:buClrTx/>
                <a:buFontTx/>
                <a:buNone/>
              </a:pPr>
              <a:t>6</a:t>
            </a:fld>
          </a:p>
        </p:txBody>
      </p:sp>
    </p:spTree>
    <p:extLst>
      <p:ext uri="{BB962C8B-B14F-4D97-AF65-F5344CB8AC3E}">
        <p14:creationId xmlns:p14="http://schemas.microsoft.com/office/powerpoint/2010/main" val="239059352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6082" name="Title 1"/>
          <p:cNvSpPr>
            <a:spLocks noGrp="1"/>
          </p:cNvSpPr>
          <p:nvPr>
            <p:ph type="title"/>
          </p:nvPr>
        </p:nvSpPr>
        <p:spPr>
          <a:xfrm>
            <a:off x="368300" y="365125"/>
            <a:ext cx="8412163" cy="400110"/>
          </a:xfrm>
        </p:spPr>
        <p:txBody>
          <a:bodyPr/>
          <a:lstStyle/>
          <a:p>
            <a:r>
              <a:rPr lang="en-US" altLang="en-US" smtClean="0">
                <a:latin typeface="Arial" charset="0"/>
                <a:cs typeface="Arial" charset="0"/>
              </a:rPr>
              <a:t>Last Major FAA Rulemaking - 14 CFR Part 107 </a:t>
            </a:r>
          </a:p>
        </p:txBody>
      </p:sp>
      <p:sp>
        <p:nvSpPr>
          <p:cNvPr id="46083" name="Content Placeholder 2"/>
          <p:cNvSpPr>
            <a:spLocks noGrp="1"/>
          </p:cNvSpPr>
          <p:nvPr>
            <p:ph sz="quarter" idx="13"/>
          </p:nvPr>
        </p:nvSpPr>
        <p:spPr>
          <a:xfrm>
            <a:off x="374650" y="1270000"/>
            <a:ext cx="8412163" cy="4902200"/>
          </a:xfrm>
        </p:spPr>
        <p:txBody>
          <a:bodyPr/>
          <a:lstStyle/>
          <a:p>
            <a:r>
              <a:rPr lang="en-US" altLang="en-US" sz="2200" smtClean="0">
                <a:solidFill>
                  <a:srgbClr val="000000"/>
                </a:solidFill>
                <a:latin typeface="Arial" charset="0"/>
                <a:cs typeface="Arial" charset="0"/>
              </a:rPr>
              <a:t>Self contained regulatory system for UAS under 55 pounds</a:t>
            </a:r>
          </a:p>
          <a:p>
            <a:r>
              <a:rPr lang="en-US" altLang="en-US" sz="2200" smtClean="0">
                <a:solidFill>
                  <a:srgbClr val="000000"/>
                </a:solidFill>
                <a:latin typeface="Arial" charset="0"/>
                <a:cs typeface="Arial" charset="0"/>
              </a:rPr>
              <a:t>Replaces most of the ad hoc Exemption/COA system</a:t>
            </a:r>
          </a:p>
          <a:p>
            <a:r>
              <a:rPr lang="en-US" altLang="en-US" sz="2200" smtClean="0">
                <a:solidFill>
                  <a:srgbClr val="000000"/>
                </a:solidFill>
                <a:latin typeface="Arial" charset="0"/>
                <a:cs typeface="Arial" charset="0"/>
              </a:rPr>
              <a:t>Part 107 Operators Certificate</a:t>
            </a:r>
          </a:p>
          <a:p>
            <a:r>
              <a:rPr lang="en-US" altLang="en-US" sz="2200" smtClean="0">
                <a:solidFill>
                  <a:srgbClr val="000000"/>
                </a:solidFill>
                <a:latin typeface="Arial" charset="0"/>
                <a:cs typeface="Arial" charset="0"/>
              </a:rPr>
              <a:t>Visual Line of Sight Operations</a:t>
            </a:r>
          </a:p>
          <a:p>
            <a:r>
              <a:rPr lang="en-US" altLang="en-US" sz="2200" smtClean="0">
                <a:solidFill>
                  <a:srgbClr val="000000"/>
                </a:solidFill>
                <a:latin typeface="Arial" charset="0"/>
                <a:cs typeface="Arial" charset="0"/>
              </a:rPr>
              <a:t>Flight restrictions tied directly to the type of airspace you wish to fly in</a:t>
            </a:r>
          </a:p>
          <a:p>
            <a:r>
              <a:rPr lang="en-US" altLang="en-US" sz="2200" smtClean="0">
                <a:solidFill>
                  <a:srgbClr val="000000"/>
                </a:solidFill>
                <a:latin typeface="Arial" charset="0"/>
                <a:cs typeface="Arial" charset="0"/>
              </a:rPr>
              <a:t>Possibility of obtaining waivers for more complicated airspace</a:t>
            </a:r>
          </a:p>
          <a:p>
            <a:r>
              <a:rPr lang="en-US" altLang="en-US" sz="2200" smtClean="0">
                <a:solidFill>
                  <a:srgbClr val="000000"/>
                </a:solidFill>
                <a:latin typeface="Arial" charset="0"/>
                <a:cs typeface="Arial" charset="0"/>
              </a:rPr>
              <a:t>No requirement for an air carrier certificate</a:t>
            </a:r>
          </a:p>
        </p:txBody>
      </p:sp>
      <p:sp>
        <p:nvSpPr>
          <p:cNvPr id="46084" name="Slide Number Placeholder 3"/>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spcBef>
                <a:spcPct val="0"/>
              </a:spcBef>
              <a:buClrTx/>
              <a:buFontTx/>
              <a:buNone/>
            </a:pPr>
            <a:fld id="{B6618525-9B8C-47ED-96DB-27A3271C5929}" type="slidenum">
              <a:rPr lang="en-US" altLang="en-US" sz="900" smtClean="0"/>
              <a:pPr eaLnBrk="1" hangingPunct="1">
                <a:spcBef>
                  <a:spcPct val="0"/>
                </a:spcBef>
                <a:buClrTx/>
                <a:buFontTx/>
                <a:buNone/>
              </a:pPr>
              <a:t>7</a:t>
            </a:fld>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7106" name="Title 1"/>
          <p:cNvSpPr>
            <a:spLocks noGrp="1"/>
          </p:cNvSpPr>
          <p:nvPr>
            <p:ph type="title"/>
          </p:nvPr>
        </p:nvSpPr>
        <p:spPr>
          <a:xfrm>
            <a:off x="415925" y="400050"/>
            <a:ext cx="8412163" cy="400050"/>
          </a:xfrm>
        </p:spPr>
        <p:txBody>
          <a:bodyPr/>
          <a:lstStyle/>
          <a:p>
            <a:r>
              <a:rPr lang="en-US" altLang="en-US" smtClean="0">
                <a:latin typeface="Arial" charset="0"/>
                <a:cs typeface="Arial" charset="0"/>
              </a:rPr>
              <a:t>Waivers</a:t>
            </a:r>
          </a:p>
        </p:txBody>
      </p:sp>
      <p:sp>
        <p:nvSpPr>
          <p:cNvPr id="47107" name="Content Placeholder 2"/>
          <p:cNvSpPr>
            <a:spLocks noGrp="1"/>
          </p:cNvSpPr>
          <p:nvPr>
            <p:ph sz="quarter" idx="13"/>
          </p:nvPr>
        </p:nvSpPr>
        <p:spPr>
          <a:xfrm>
            <a:off x="361950" y="1152525"/>
            <a:ext cx="8639175" cy="5330825"/>
          </a:xfrm>
        </p:spPr>
        <p:txBody>
          <a:bodyPr/>
          <a:lstStyle/>
          <a:p>
            <a:r>
              <a:rPr lang="en-US" altLang="en-US" sz="2600" smtClean="0">
                <a:solidFill>
                  <a:srgbClr val="2B2D2E"/>
                </a:solidFill>
                <a:latin typeface="Arial" charset="0"/>
                <a:cs typeface="Arial" charset="0"/>
              </a:rPr>
              <a:t>Waivable sections of part 107</a:t>
            </a:r>
          </a:p>
          <a:p>
            <a:pPr lvl="1"/>
            <a:r>
              <a:rPr lang="en-US" altLang="en-US" sz="2200" smtClean="0">
                <a:solidFill>
                  <a:srgbClr val="2B2D2E"/>
                </a:solidFill>
                <a:latin typeface="Arial" charset="0"/>
                <a:cs typeface="Arial" charset="0"/>
              </a:rPr>
              <a:t>Operation from a moving vehicle or aircraft (§ 107.25)*</a:t>
            </a:r>
          </a:p>
          <a:p>
            <a:pPr lvl="1"/>
            <a:r>
              <a:rPr lang="en-US" altLang="en-US" sz="2200" smtClean="0">
                <a:solidFill>
                  <a:srgbClr val="2B2D2E"/>
                </a:solidFill>
                <a:latin typeface="Arial" charset="0"/>
                <a:cs typeface="Arial" charset="0"/>
              </a:rPr>
              <a:t>Daylight operation (§ 107.29)</a:t>
            </a:r>
          </a:p>
          <a:p>
            <a:pPr lvl="1"/>
            <a:r>
              <a:rPr lang="en-US" altLang="en-US" sz="2200" smtClean="0">
                <a:solidFill>
                  <a:srgbClr val="2B2D2E"/>
                </a:solidFill>
                <a:latin typeface="Arial" charset="0"/>
                <a:cs typeface="Arial" charset="0"/>
              </a:rPr>
              <a:t>Visual line of sight aircraft operation (§ 107.31)*</a:t>
            </a:r>
          </a:p>
          <a:p>
            <a:pPr lvl="1"/>
            <a:r>
              <a:rPr lang="en-US" altLang="en-US" sz="2200" smtClean="0">
                <a:solidFill>
                  <a:srgbClr val="2B2D2E"/>
                </a:solidFill>
                <a:latin typeface="Arial" charset="0"/>
                <a:cs typeface="Arial" charset="0"/>
              </a:rPr>
              <a:t>Visual observer (§ 107.33)</a:t>
            </a:r>
          </a:p>
          <a:p>
            <a:pPr lvl="1"/>
            <a:r>
              <a:rPr lang="en-US" altLang="en-US" sz="2200" smtClean="0">
                <a:solidFill>
                  <a:srgbClr val="2B2D2E"/>
                </a:solidFill>
                <a:latin typeface="Arial" charset="0"/>
                <a:cs typeface="Arial" charset="0"/>
              </a:rPr>
              <a:t>Operation of multiple small unmanned aircraft systems (§ 107.35)</a:t>
            </a:r>
          </a:p>
          <a:p>
            <a:pPr lvl="1"/>
            <a:r>
              <a:rPr lang="en-US" altLang="en-US" sz="2200" smtClean="0">
                <a:solidFill>
                  <a:srgbClr val="2B2D2E"/>
                </a:solidFill>
                <a:latin typeface="Arial" charset="0"/>
                <a:cs typeface="Arial" charset="0"/>
              </a:rPr>
              <a:t>Yielding the right of way (§ 107.37(a))</a:t>
            </a:r>
          </a:p>
          <a:p>
            <a:pPr lvl="1"/>
            <a:r>
              <a:rPr lang="en-US" altLang="en-US" sz="2200" smtClean="0">
                <a:solidFill>
                  <a:srgbClr val="2B2D2E"/>
                </a:solidFill>
                <a:latin typeface="Arial" charset="0"/>
                <a:cs typeface="Arial" charset="0"/>
              </a:rPr>
              <a:t>Operation over people (§ 107.39)</a:t>
            </a:r>
          </a:p>
          <a:p>
            <a:pPr lvl="1"/>
            <a:r>
              <a:rPr lang="en-US" altLang="en-US" sz="2200" smtClean="0">
                <a:solidFill>
                  <a:srgbClr val="2B2D2E"/>
                </a:solidFill>
                <a:latin typeface="Arial" charset="0"/>
                <a:cs typeface="Arial" charset="0"/>
              </a:rPr>
              <a:t>Operation in certain airspace (§ 107.41)</a:t>
            </a:r>
          </a:p>
          <a:p>
            <a:pPr lvl="1"/>
            <a:r>
              <a:rPr lang="en-US" altLang="en-US" sz="2200" smtClean="0">
                <a:solidFill>
                  <a:srgbClr val="2B2D2E"/>
                </a:solidFill>
                <a:latin typeface="Arial" charset="0"/>
                <a:cs typeface="Arial" charset="0"/>
              </a:rPr>
              <a:t>Operating limitations for small unmanned aircraft (§ 107.51)</a:t>
            </a:r>
          </a:p>
          <a:p>
            <a:pPr lvl="1"/>
            <a:endParaRPr lang="en-US" altLang="en-US" sz="2200" smtClean="0">
              <a:solidFill>
                <a:srgbClr val="2B2D2E"/>
              </a:solidFill>
              <a:latin typeface="Arial" charset="0"/>
              <a:cs typeface="Arial" charset="0"/>
            </a:endParaRPr>
          </a:p>
          <a:p>
            <a:pPr lvl="1"/>
            <a:endParaRPr lang="en-US" altLang="en-US" sz="2200" smtClean="0">
              <a:latin typeface="Arial" charset="0"/>
              <a:cs typeface="Arial" charset="0"/>
            </a:endParaRPr>
          </a:p>
        </p:txBody>
      </p:sp>
      <p:sp>
        <p:nvSpPr>
          <p:cNvPr id="47108" name="Slide Number Placeholder 3"/>
          <p:cNvSpPr>
            <a:spLocks noGrp="1"/>
          </p:cNvSpPr>
          <p:nvPr>
            <p:ph type="sldNum"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000"/>
              </a:spcBef>
              <a:buClr>
                <a:schemeClr val="accent1"/>
              </a:buClr>
              <a:buFont typeface="Arial" charset="0"/>
              <a:buChar char="•"/>
              <a:defRPr sz="2000">
                <a:solidFill>
                  <a:schemeClr val="tx1"/>
                </a:solidFill>
                <a:latin typeface="Arial" charset="0"/>
                <a:cs typeface="Arial" charset="0"/>
              </a:defRPr>
            </a:lvl1pPr>
            <a:lvl2pPr marL="742950" indent="-285750" eaLnBrk="0" hangingPunct="0">
              <a:spcBef>
                <a:spcPts val="600"/>
              </a:spcBef>
              <a:buClr>
                <a:srgbClr val="565A5C"/>
              </a:buClr>
              <a:buFont typeface="Arial" charset="0"/>
              <a:buChar char="•"/>
              <a:defRPr>
                <a:solidFill>
                  <a:schemeClr val="tx1"/>
                </a:solidFill>
                <a:latin typeface="Arial" charset="0"/>
                <a:cs typeface="Arial" charset="0"/>
              </a:defRPr>
            </a:lvl2pPr>
            <a:lvl3pPr marL="1143000" indent="-228600" eaLnBrk="0" hangingPunct="0">
              <a:spcBef>
                <a:spcPts val="400"/>
              </a:spcBef>
              <a:buClr>
                <a:schemeClr val="tx1"/>
              </a:buClr>
              <a:buFont typeface="Arial" charset="0"/>
              <a:buChar char="•"/>
              <a:defRPr sz="1400">
                <a:solidFill>
                  <a:schemeClr val="tx1"/>
                </a:solidFill>
                <a:latin typeface="Arial" charset="0"/>
                <a:cs typeface="Arial" charset="0"/>
              </a:defRPr>
            </a:lvl3pPr>
            <a:lvl4pPr marL="1600200" indent="-228600" eaLnBrk="0" hangingPunct="0">
              <a:spcBef>
                <a:spcPts val="300"/>
              </a:spcBef>
              <a:buClr>
                <a:schemeClr val="tx1"/>
              </a:buClr>
              <a:buFont typeface="Arial" charset="0"/>
              <a:buChar char="•"/>
              <a:defRPr sz="1200">
                <a:solidFill>
                  <a:schemeClr val="tx1"/>
                </a:solidFill>
                <a:latin typeface="Arial" charset="0"/>
                <a:cs typeface="Arial" charset="0"/>
              </a:defRPr>
            </a:lvl4pPr>
            <a:lvl5pPr marL="2057400" indent="-228600" eaLnBrk="0" hangingPunct="0">
              <a:spcBef>
                <a:spcPts val="300"/>
              </a:spcBef>
              <a:buClr>
                <a:schemeClr val="tx1"/>
              </a:buClr>
              <a:buFont typeface="Arial" charset="0"/>
              <a:buChar char="•"/>
              <a:defRPr sz="1200">
                <a:solidFill>
                  <a:schemeClr val="tx1"/>
                </a:solidFill>
                <a:latin typeface="Arial" charset="0"/>
                <a:cs typeface="Arial" charset="0"/>
              </a:defRPr>
            </a:lvl5pPr>
            <a:lvl6pPr marL="25146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6pPr>
            <a:lvl7pPr marL="29718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7pPr>
            <a:lvl8pPr marL="34290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8pPr>
            <a:lvl9pPr marL="3886200" indent="-228600" defTabSz="457200" eaLnBrk="0" fontAlgn="base" hangingPunct="0">
              <a:spcBef>
                <a:spcPts val="300"/>
              </a:spcBef>
              <a:spcAft>
                <a:spcPct val="0"/>
              </a:spcAft>
              <a:buClr>
                <a:schemeClr val="tx1"/>
              </a:buClr>
              <a:buFont typeface="Arial" charset="0"/>
              <a:buChar char="•"/>
              <a:defRPr sz="1200">
                <a:solidFill>
                  <a:schemeClr val="tx1"/>
                </a:solidFill>
                <a:latin typeface="Arial" charset="0"/>
                <a:cs typeface="Arial" charset="0"/>
              </a:defRPr>
            </a:lvl9pPr>
          </a:lstStyle>
          <a:p>
            <a:pPr eaLnBrk="1" hangingPunct="1">
              <a:spcBef>
                <a:spcPct val="0"/>
              </a:spcBef>
              <a:buClrTx/>
              <a:buFontTx/>
              <a:buNone/>
            </a:pPr>
            <a:fld id="{D98BB52B-6DB0-4D76-90A8-C9BE64913C8E}" type="slidenum">
              <a:rPr lang="en-US" altLang="en-US" sz="900"/>
              <a:pPr eaLnBrk="1" hangingPunct="1">
                <a:spcBef>
                  <a:spcPct val="0"/>
                </a:spcBef>
                <a:buClrTx/>
                <a:buFontTx/>
                <a:buNone/>
              </a:pPr>
              <a:t>8</a:t>
            </a:fld>
          </a:p>
        </p:txBody>
      </p:sp>
    </p:spTree>
    <p:extLst>
      <p:ext uri="{BB962C8B-B14F-4D97-AF65-F5344CB8AC3E}">
        <p14:creationId xmlns:p14="http://schemas.microsoft.com/office/powerpoint/2010/main" val="172854701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8300" y="365125"/>
            <a:ext cx="8412163" cy="800219"/>
          </a:xfrm>
        </p:spPr>
        <p:txBody>
          <a:bodyPr/>
          <a:lstStyle/>
          <a:p>
            <a:pPr algn="ctr"/>
            <a:r>
              <a:rPr lang="en-US" smtClean="0"/>
              <a:t>Autonomous Operation vs. Remote Pilot</a:t>
            </a:r>
            <a:br>
              <a:rPr lang="en-US" smtClean="0"/>
            </a:br>
            <a:r>
              <a:rPr lang="en-US" smtClean="0"/>
              <a:t>Major Obstacles</a:t>
            </a:r>
            <a:endParaRPr lang="en-US"/>
          </a:p>
        </p:txBody>
      </p:sp>
      <p:sp>
        <p:nvSpPr>
          <p:cNvPr id="3" name="Content Placeholder 2"/>
          <p:cNvSpPr>
            <a:spLocks noGrp="1"/>
          </p:cNvSpPr>
          <p:nvPr>
            <p:ph sz="quarter" idx="13"/>
          </p:nvPr>
        </p:nvSpPr>
        <p:spPr/>
        <p:txBody>
          <a:bodyPr/>
          <a:lstStyle/>
          <a:p>
            <a:r>
              <a:rPr lang="en-US" smtClean="0"/>
              <a:t>14 CFR 91.113 Pilots required to "see and avoid"</a:t>
            </a:r>
          </a:p>
          <a:p>
            <a:pPr lvl="1"/>
            <a:r>
              <a:rPr lang="en-US" smtClean="0"/>
              <a:t>Standards for sense and avoid</a:t>
            </a:r>
          </a:p>
          <a:p>
            <a:pPr lvl="1"/>
            <a:r>
              <a:rPr lang="en-US" smtClean="0"/>
              <a:t>Certification of aircraft and systems</a:t>
            </a:r>
          </a:p>
          <a:p>
            <a:r>
              <a:rPr lang="en-US" smtClean="0"/>
              <a:t>Unmanned Traffic Management</a:t>
            </a:r>
          </a:p>
          <a:p>
            <a:pPr lvl="1"/>
            <a:r>
              <a:rPr lang="en-US" smtClean="0"/>
              <a:t>Multiple systems in development</a:t>
            </a:r>
          </a:p>
          <a:p>
            <a:pPr lvl="1"/>
            <a:r>
              <a:rPr lang="en-US" smtClean="0"/>
              <a:t>Ground based vs. Airborne</a:t>
            </a:r>
          </a:p>
          <a:p>
            <a:r>
              <a:rPr lang="en-US" smtClean="0"/>
              <a:t>Command and Control issues</a:t>
            </a:r>
          </a:p>
          <a:p>
            <a:pPr lvl="1"/>
            <a:r>
              <a:rPr lang="en-US" smtClean="0"/>
              <a:t>Spectrum issues</a:t>
            </a:r>
          </a:p>
          <a:p>
            <a:pPr lvl="1"/>
            <a:r>
              <a:rPr lang="en-US" smtClean="0"/>
              <a:t>Encryption for cybersecurity vs. ability of law enforcement to act</a:t>
            </a:r>
          </a:p>
          <a:p>
            <a:r>
              <a:rPr lang="en-US" smtClean="0"/>
              <a:t>Ability of manned aircraft to interact with autonomous aircraft</a:t>
            </a:r>
            <a:endParaRPr lang="en-US"/>
          </a:p>
        </p:txBody>
      </p:sp>
      <p:sp>
        <p:nvSpPr>
          <p:cNvPr id="4" name="Slide Number Placeholder 3"/>
          <p:cNvSpPr>
            <a:spLocks noGrp="1"/>
          </p:cNvSpPr>
          <p:nvPr>
            <p:ph type="sldNum" sz="quarter" idx="14"/>
          </p:nvPr>
        </p:nvSpPr>
        <p:spPr/>
        <p:txBody>
          <a:bodyPr/>
          <a:lstStyle/>
          <a:p>
            <a:fld id="{E22E0CD4-A9AE-4BD7-9292-947E1D1F0A87}" type="slidenum">
              <a:rPr lang="en-US" altLang="en-US" smtClean="0"/>
              <a:t>9</a:t>
            </a:fld>
            <a:endParaRPr lang="en-US" altLang="en-US"/>
          </a:p>
        </p:txBody>
      </p:sp>
    </p:spTree>
    <p:extLst>
      <p:ext uri="{BB962C8B-B14F-4D97-AF65-F5344CB8AC3E}">
        <p14:creationId xmlns:p14="http://schemas.microsoft.com/office/powerpoint/2010/main" val="2294071219"/>
      </p:ext>
    </p:extLst>
  </p:cSld>
  <p:clrMapOvr>
    <a:masterClrMapping/>
  </p:clrMapOvr>
  <p:transition/>
  <p:timing/>
</p:sld>
</file>

<file path=ppt/tags/tag1.xml><?xml version="1.0" encoding="utf-8"?>
<p:tagLst xmlns:p="http://schemas.openxmlformats.org/presentationml/2006/main">
  <p:tag name="AS_NET" val="4.0.30319.42000"/>
  <p:tag name="AS_OS" val="Microsoft Windows NT 6.1.7601 Service Pack 1"/>
  <p:tag name="AS_RELEASE_DATE" val="2014.10.24"/>
  <p:tag name="AS_TITLE" val="Aspose.Slides for .NET 4.0"/>
  <p:tag name="AS_VERSION" val="14.8.1.0"/>
  <p:tag name="TMS_TEMPLATE_ID" val=""/>
</p:tagLst>
</file>

<file path=ppt/theme/theme1.xml><?xml version="1.0" encoding="utf-8"?>
<a:theme xmlns:r="http://schemas.openxmlformats.org/officeDocument/2006/relationships" xmlns:a="http://schemas.openxmlformats.org/drawingml/2006/main" name="Blank">
  <a:themeElements>
    <a:clrScheme name="Custom 1">
      <a:dk1>
        <a:srgbClr val="565A5C"/>
      </a:dk1>
      <a:lt1>
        <a:srgbClr val="FFFFFF"/>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r="http://schemas.openxmlformats.org/officeDocument/2006/relationships" xmlns:a="http://schemas.openxmlformats.org/drawingml/2006/main" name="Office Address and Disclaimer">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http://schemas.openxmlformats.org/officeDocument/2006/extended-properties">
  <Template/>
  <Manager/>
  <Company/>
  <PresentationFormat>On-screen Show (4:3)</PresentationFormat>
  <SharedDoc>0</SharedDoc>
  <Application>Microsoft Office PowerPoint</Application>
  <AppVersion>14.0000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 </dc:title>
  <cp:revision>1</cp:revision>
  <cp:lastPrinted>1601-01-01T00:00:00.000</cp:lastPrinted>
  <dcterms:created xsi:type="dcterms:W3CDTF">1601-01-01T00:00:00Z</dcterms:created>
  <dcterms:modified xsi:type="dcterms:W3CDTF">1601-01-01T00:00:00Z</dcterms:modified>
</cp:coreProperties>
</file>