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320" r:id="rId2"/>
    <p:sldId id="426" r:id="rId3"/>
    <p:sldId id="335" r:id="rId4"/>
    <p:sldId id="427" r:id="rId5"/>
    <p:sldId id="424" r:id="rId6"/>
    <p:sldId id="414" r:id="rId7"/>
    <p:sldId id="425" r:id="rId8"/>
    <p:sldId id="428" r:id="rId9"/>
    <p:sldId id="402" r:id="rId10"/>
    <p:sldId id="379" r:id="rId11"/>
    <p:sldId id="419" r:id="rId12"/>
    <p:sldId id="429" r:id="rId13"/>
    <p:sldId id="370" r:id="rId14"/>
    <p:sldId id="383" r:id="rId15"/>
    <p:sldId id="392" r:id="rId16"/>
    <p:sldId id="400" r:id="rId17"/>
    <p:sldId id="401" r:id="rId18"/>
    <p:sldId id="421" r:id="rId19"/>
    <p:sldId id="405" r:id="rId20"/>
    <p:sldId id="431" r:id="rId21"/>
    <p:sldId id="367" r:id="rId22"/>
    <p:sldId id="378" r:id="rId23"/>
    <p:sldId id="369" r:id="rId24"/>
    <p:sldId id="407" r:id="rId25"/>
    <p:sldId id="420" r:id="rId26"/>
    <p:sldId id="381" r:id="rId27"/>
    <p:sldId id="411" r:id="rId28"/>
    <p:sldId id="415" r:id="rId29"/>
    <p:sldId id="412" r:id="rId30"/>
    <p:sldId id="430" r:id="rId31"/>
    <p:sldId id="352" r:id="rId32"/>
    <p:sldId id="353" r:id="rId3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2D97D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52" autoAdjust="0"/>
    <p:restoredTop sz="94720" autoAdjust="0"/>
  </p:normalViewPr>
  <p:slideViewPr>
    <p:cSldViewPr>
      <p:cViewPr varScale="1">
        <p:scale>
          <a:sx n="66" d="100"/>
          <a:sy n="66" d="100"/>
        </p:scale>
        <p:origin x="5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BEFF7-782C-4DB8-A144-B9D104B0FE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7BA4A-A360-43DC-8E7E-10E32370B47E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JAMMING</a:t>
          </a:r>
          <a:endParaRPr lang="en-US" b="1" dirty="0">
            <a:solidFill>
              <a:srgbClr val="002060"/>
            </a:solidFill>
          </a:endParaRPr>
        </a:p>
      </dgm:t>
    </dgm:pt>
    <dgm:pt modelId="{8CD0276F-AF03-4741-A79D-B7DB68334ABE}" type="parTrans" cxnId="{2F7B44A8-01EC-47C6-9FD7-6E08368E1687}">
      <dgm:prSet/>
      <dgm:spPr/>
      <dgm:t>
        <a:bodyPr/>
        <a:lstStyle/>
        <a:p>
          <a:endParaRPr lang="en-US"/>
        </a:p>
      </dgm:t>
    </dgm:pt>
    <dgm:pt modelId="{F0F00BD3-7462-440E-AEA6-765D9839A0B4}" type="sibTrans" cxnId="{2F7B44A8-01EC-47C6-9FD7-6E08368E1687}">
      <dgm:prSet/>
      <dgm:spPr/>
      <dgm:t>
        <a:bodyPr/>
        <a:lstStyle/>
        <a:p>
          <a:endParaRPr lang="en-US"/>
        </a:p>
      </dgm:t>
    </dgm:pt>
    <dgm:pt modelId="{881845EB-17B7-4ECC-8204-0ED5C0B88ED4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MORPHING</a:t>
          </a:r>
          <a:endParaRPr lang="en-US" b="1" dirty="0">
            <a:solidFill>
              <a:srgbClr val="002060"/>
            </a:solidFill>
          </a:endParaRPr>
        </a:p>
      </dgm:t>
    </dgm:pt>
    <dgm:pt modelId="{3FCF3493-520E-4969-9051-4F1976931D83}" type="parTrans" cxnId="{FB885902-92D4-4413-AA69-1F3CBC5BDC58}">
      <dgm:prSet/>
      <dgm:spPr/>
      <dgm:t>
        <a:bodyPr/>
        <a:lstStyle/>
        <a:p>
          <a:endParaRPr lang="en-US"/>
        </a:p>
      </dgm:t>
    </dgm:pt>
    <dgm:pt modelId="{DF26013A-0073-4154-A7DD-9A350B23D970}" type="sibTrans" cxnId="{FB885902-92D4-4413-AA69-1F3CBC5BDC58}">
      <dgm:prSet/>
      <dgm:spPr/>
      <dgm:t>
        <a:bodyPr/>
        <a:lstStyle/>
        <a:p>
          <a:endParaRPr lang="en-US"/>
        </a:p>
      </dgm:t>
    </dgm:pt>
    <dgm:pt modelId="{52A89432-2F49-4923-A0E5-3BEBB00FF3D0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HIJACKING TT&amp;C &gt;&gt; COLLISION</a:t>
          </a:r>
          <a:endParaRPr lang="en-US" b="1" dirty="0">
            <a:solidFill>
              <a:srgbClr val="002060"/>
            </a:solidFill>
          </a:endParaRPr>
        </a:p>
      </dgm:t>
    </dgm:pt>
    <dgm:pt modelId="{894ECF50-33C4-4DBE-BF6B-A28865315925}" type="parTrans" cxnId="{75145EAE-C551-40B5-83AA-90482B0E4E8C}">
      <dgm:prSet/>
      <dgm:spPr/>
      <dgm:t>
        <a:bodyPr/>
        <a:lstStyle/>
        <a:p>
          <a:endParaRPr lang="en-US"/>
        </a:p>
      </dgm:t>
    </dgm:pt>
    <dgm:pt modelId="{05DDCDD2-9F1A-43A9-BBAF-C726EA7E7A6E}" type="sibTrans" cxnId="{75145EAE-C551-40B5-83AA-90482B0E4E8C}">
      <dgm:prSet/>
      <dgm:spPr/>
      <dgm:t>
        <a:bodyPr/>
        <a:lstStyle/>
        <a:p>
          <a:endParaRPr lang="en-US"/>
        </a:p>
      </dgm:t>
    </dgm:pt>
    <dgm:pt modelId="{4AAC289A-1992-4F2D-92EB-D5D6734CF5F6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‘GRILLING’</a:t>
          </a:r>
          <a:endParaRPr lang="en-US" b="1" dirty="0">
            <a:solidFill>
              <a:srgbClr val="002060"/>
            </a:solidFill>
          </a:endParaRPr>
        </a:p>
      </dgm:t>
    </dgm:pt>
    <dgm:pt modelId="{CCCC2FBE-B40A-44CB-A912-9029C1F6C18D}" type="parTrans" cxnId="{F75CA928-3D5A-4665-ABA8-882EF994602A}">
      <dgm:prSet/>
      <dgm:spPr/>
      <dgm:t>
        <a:bodyPr/>
        <a:lstStyle/>
        <a:p>
          <a:endParaRPr lang="en-US"/>
        </a:p>
      </dgm:t>
    </dgm:pt>
    <dgm:pt modelId="{5BFF2C83-32E4-4E1C-8F7B-7A341B411D5C}" type="sibTrans" cxnId="{F75CA928-3D5A-4665-ABA8-882EF994602A}">
      <dgm:prSet/>
      <dgm:spPr/>
      <dgm:t>
        <a:bodyPr/>
        <a:lstStyle/>
        <a:p>
          <a:endParaRPr lang="en-US"/>
        </a:p>
      </dgm:t>
    </dgm:pt>
    <dgm:pt modelId="{CF72EC23-EC43-4DA7-BF9B-FE4316D8878B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TURLA-TYPE</a:t>
          </a:r>
        </a:p>
        <a:p>
          <a:r>
            <a:rPr lang="en-US" b="1" dirty="0" smtClean="0">
              <a:solidFill>
                <a:srgbClr val="002060"/>
              </a:solidFill>
            </a:rPr>
            <a:t>SIGNAL RE-ROUTING </a:t>
          </a:r>
          <a:endParaRPr lang="en-US" b="1" dirty="0">
            <a:solidFill>
              <a:srgbClr val="002060"/>
            </a:solidFill>
          </a:endParaRPr>
        </a:p>
      </dgm:t>
    </dgm:pt>
    <dgm:pt modelId="{39AD14DE-1D3F-4341-A75D-1E75DC860BD6}" type="parTrans" cxnId="{E2ED49F7-FB6A-4CD4-80B1-E28ED363914C}">
      <dgm:prSet/>
      <dgm:spPr/>
      <dgm:t>
        <a:bodyPr/>
        <a:lstStyle/>
        <a:p>
          <a:endParaRPr lang="en-US"/>
        </a:p>
      </dgm:t>
    </dgm:pt>
    <dgm:pt modelId="{1D7330EE-8C61-4BA9-B88E-E800877A07B5}" type="sibTrans" cxnId="{E2ED49F7-FB6A-4CD4-80B1-E28ED363914C}">
      <dgm:prSet/>
      <dgm:spPr/>
      <dgm:t>
        <a:bodyPr/>
        <a:lstStyle/>
        <a:p>
          <a:endParaRPr lang="en-US"/>
        </a:p>
      </dgm:t>
    </dgm:pt>
    <dgm:pt modelId="{0C179927-F4B9-4CFA-B05F-73268F288DC4}" type="pres">
      <dgm:prSet presAssocID="{671BEFF7-782C-4DB8-A144-B9D104B0FE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782D52-E166-4FE4-A8EE-189625B69476}" type="pres">
      <dgm:prSet presAssocID="{0417BA4A-A360-43DC-8E7E-10E32370B4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5CF3F-74B5-4DD4-A99F-15CE20728185}" type="pres">
      <dgm:prSet presAssocID="{F0F00BD3-7462-440E-AEA6-765D9839A0B4}" presName="sibTrans" presStyleCnt="0"/>
      <dgm:spPr/>
    </dgm:pt>
    <dgm:pt modelId="{55745BE8-E94C-43AA-8AB6-DA9128D6BB87}" type="pres">
      <dgm:prSet presAssocID="{881845EB-17B7-4ECC-8204-0ED5C0B88E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AB4C3-3718-4493-A6F2-D866F0D21384}" type="pres">
      <dgm:prSet presAssocID="{DF26013A-0073-4154-A7DD-9A350B23D970}" presName="sibTrans" presStyleCnt="0"/>
      <dgm:spPr/>
    </dgm:pt>
    <dgm:pt modelId="{4CFFA35C-D570-452D-BA65-BDF7AEA005E7}" type="pres">
      <dgm:prSet presAssocID="{52A89432-2F49-4923-A0E5-3BEBB00FF3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67D98-FE21-4A71-9BFD-C590857AF8F8}" type="pres">
      <dgm:prSet presAssocID="{05DDCDD2-9F1A-43A9-BBAF-C726EA7E7A6E}" presName="sibTrans" presStyleCnt="0"/>
      <dgm:spPr/>
    </dgm:pt>
    <dgm:pt modelId="{84F3F5B8-72AC-4C69-AE64-776387F2AF58}" type="pres">
      <dgm:prSet presAssocID="{4AAC289A-1992-4F2D-92EB-D5D6734CF5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426B6-4F51-4F57-A2C1-79F5AC0F0D31}" type="pres">
      <dgm:prSet presAssocID="{5BFF2C83-32E4-4E1C-8F7B-7A341B411D5C}" presName="sibTrans" presStyleCnt="0"/>
      <dgm:spPr/>
    </dgm:pt>
    <dgm:pt modelId="{FDBA40C7-8F8D-436C-AF65-B97CBF2FAED6}" type="pres">
      <dgm:prSet presAssocID="{CF72EC23-EC43-4DA7-BF9B-FE4316D887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61FED-B0B2-4377-88AF-E8FE5F0F4B9C}" type="presOf" srcId="{52A89432-2F49-4923-A0E5-3BEBB00FF3D0}" destId="{4CFFA35C-D570-452D-BA65-BDF7AEA005E7}" srcOrd="0" destOrd="0" presId="urn:microsoft.com/office/officeart/2005/8/layout/default"/>
    <dgm:cxn modelId="{FB885902-92D4-4413-AA69-1F3CBC5BDC58}" srcId="{671BEFF7-782C-4DB8-A144-B9D104B0FEFE}" destId="{881845EB-17B7-4ECC-8204-0ED5C0B88ED4}" srcOrd="1" destOrd="0" parTransId="{3FCF3493-520E-4969-9051-4F1976931D83}" sibTransId="{DF26013A-0073-4154-A7DD-9A350B23D970}"/>
    <dgm:cxn modelId="{B52200E6-952E-4568-8BAF-C86C5888D2D0}" type="presOf" srcId="{4AAC289A-1992-4F2D-92EB-D5D6734CF5F6}" destId="{84F3F5B8-72AC-4C69-AE64-776387F2AF58}" srcOrd="0" destOrd="0" presId="urn:microsoft.com/office/officeart/2005/8/layout/default"/>
    <dgm:cxn modelId="{E2ED49F7-FB6A-4CD4-80B1-E28ED363914C}" srcId="{671BEFF7-782C-4DB8-A144-B9D104B0FEFE}" destId="{CF72EC23-EC43-4DA7-BF9B-FE4316D8878B}" srcOrd="4" destOrd="0" parTransId="{39AD14DE-1D3F-4341-A75D-1E75DC860BD6}" sibTransId="{1D7330EE-8C61-4BA9-B88E-E800877A07B5}"/>
    <dgm:cxn modelId="{FE382CEF-28A6-4DAF-9518-83BC4FBAD3C0}" type="presOf" srcId="{0417BA4A-A360-43DC-8E7E-10E32370B47E}" destId="{57782D52-E166-4FE4-A8EE-189625B69476}" srcOrd="0" destOrd="0" presId="urn:microsoft.com/office/officeart/2005/8/layout/default"/>
    <dgm:cxn modelId="{16E49EC6-D015-4BE9-B483-B9B7EC9DC92F}" type="presOf" srcId="{CF72EC23-EC43-4DA7-BF9B-FE4316D8878B}" destId="{FDBA40C7-8F8D-436C-AF65-B97CBF2FAED6}" srcOrd="0" destOrd="0" presId="urn:microsoft.com/office/officeart/2005/8/layout/default"/>
    <dgm:cxn modelId="{2F7B44A8-01EC-47C6-9FD7-6E08368E1687}" srcId="{671BEFF7-782C-4DB8-A144-B9D104B0FEFE}" destId="{0417BA4A-A360-43DC-8E7E-10E32370B47E}" srcOrd="0" destOrd="0" parTransId="{8CD0276F-AF03-4741-A79D-B7DB68334ABE}" sibTransId="{F0F00BD3-7462-440E-AEA6-765D9839A0B4}"/>
    <dgm:cxn modelId="{70F39BDF-C58B-4717-9C3A-8397A452F55C}" type="presOf" srcId="{881845EB-17B7-4ECC-8204-0ED5C0B88ED4}" destId="{55745BE8-E94C-43AA-8AB6-DA9128D6BB87}" srcOrd="0" destOrd="0" presId="urn:microsoft.com/office/officeart/2005/8/layout/default"/>
    <dgm:cxn modelId="{75145EAE-C551-40B5-83AA-90482B0E4E8C}" srcId="{671BEFF7-782C-4DB8-A144-B9D104B0FEFE}" destId="{52A89432-2F49-4923-A0E5-3BEBB00FF3D0}" srcOrd="2" destOrd="0" parTransId="{894ECF50-33C4-4DBE-BF6B-A28865315925}" sibTransId="{05DDCDD2-9F1A-43A9-BBAF-C726EA7E7A6E}"/>
    <dgm:cxn modelId="{5BB08956-3CD8-413E-972B-B43EEC4693BD}" type="presOf" srcId="{671BEFF7-782C-4DB8-A144-B9D104B0FEFE}" destId="{0C179927-F4B9-4CFA-B05F-73268F288DC4}" srcOrd="0" destOrd="0" presId="urn:microsoft.com/office/officeart/2005/8/layout/default"/>
    <dgm:cxn modelId="{F75CA928-3D5A-4665-ABA8-882EF994602A}" srcId="{671BEFF7-782C-4DB8-A144-B9D104B0FEFE}" destId="{4AAC289A-1992-4F2D-92EB-D5D6734CF5F6}" srcOrd="3" destOrd="0" parTransId="{CCCC2FBE-B40A-44CB-A912-9029C1F6C18D}" sibTransId="{5BFF2C83-32E4-4E1C-8F7B-7A341B411D5C}"/>
    <dgm:cxn modelId="{B494EB43-0D35-4C37-AC29-5EC58E8FBA3B}" type="presParOf" srcId="{0C179927-F4B9-4CFA-B05F-73268F288DC4}" destId="{57782D52-E166-4FE4-A8EE-189625B69476}" srcOrd="0" destOrd="0" presId="urn:microsoft.com/office/officeart/2005/8/layout/default"/>
    <dgm:cxn modelId="{798F545D-BD8E-4C37-B927-F48DA63480C4}" type="presParOf" srcId="{0C179927-F4B9-4CFA-B05F-73268F288DC4}" destId="{F605CF3F-74B5-4DD4-A99F-15CE20728185}" srcOrd="1" destOrd="0" presId="urn:microsoft.com/office/officeart/2005/8/layout/default"/>
    <dgm:cxn modelId="{FE792FCD-243F-4A88-BE3A-7BC4021EAF85}" type="presParOf" srcId="{0C179927-F4B9-4CFA-B05F-73268F288DC4}" destId="{55745BE8-E94C-43AA-8AB6-DA9128D6BB87}" srcOrd="2" destOrd="0" presId="urn:microsoft.com/office/officeart/2005/8/layout/default"/>
    <dgm:cxn modelId="{F93C2B9A-5B10-467E-BBF1-33D5AF400943}" type="presParOf" srcId="{0C179927-F4B9-4CFA-B05F-73268F288DC4}" destId="{ABBAB4C3-3718-4493-A6F2-D866F0D21384}" srcOrd="3" destOrd="0" presId="urn:microsoft.com/office/officeart/2005/8/layout/default"/>
    <dgm:cxn modelId="{CE15E196-F5F2-4F99-A64E-5655E5E99C3A}" type="presParOf" srcId="{0C179927-F4B9-4CFA-B05F-73268F288DC4}" destId="{4CFFA35C-D570-452D-BA65-BDF7AEA005E7}" srcOrd="4" destOrd="0" presId="urn:microsoft.com/office/officeart/2005/8/layout/default"/>
    <dgm:cxn modelId="{1BCA7FF2-C767-4AE0-B0FC-0219B1C6B0D1}" type="presParOf" srcId="{0C179927-F4B9-4CFA-B05F-73268F288DC4}" destId="{65A67D98-FE21-4A71-9BFD-C590857AF8F8}" srcOrd="5" destOrd="0" presId="urn:microsoft.com/office/officeart/2005/8/layout/default"/>
    <dgm:cxn modelId="{C177B4F9-BDAD-4146-9558-2C39E681C2D9}" type="presParOf" srcId="{0C179927-F4B9-4CFA-B05F-73268F288DC4}" destId="{84F3F5B8-72AC-4C69-AE64-776387F2AF58}" srcOrd="6" destOrd="0" presId="urn:microsoft.com/office/officeart/2005/8/layout/default"/>
    <dgm:cxn modelId="{DF2CC1BF-4B58-4152-823F-9D0CF9B3B205}" type="presParOf" srcId="{0C179927-F4B9-4CFA-B05F-73268F288DC4}" destId="{FF8426B6-4F51-4F57-A2C1-79F5AC0F0D31}" srcOrd="7" destOrd="0" presId="urn:microsoft.com/office/officeart/2005/8/layout/default"/>
    <dgm:cxn modelId="{F55466D9-78C0-4FE0-945C-7C25EB71CCFC}" type="presParOf" srcId="{0C179927-F4B9-4CFA-B05F-73268F288DC4}" destId="{FDBA40C7-8F8D-436C-AF65-B97CBF2FAED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8BDAE-B574-45F9-A5BD-24DAF510382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671FB1D-B5A9-4EE1-AA88-0132492AD5FB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Pre-launch and launch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D3ECC-B036-40A9-8673-6E6E59ACF9D5}" type="parTrans" cxnId="{20D769B9-88C9-4918-ABDD-9CA5F13687E5}">
      <dgm:prSet/>
      <dgm:spPr/>
      <dgm:t>
        <a:bodyPr/>
        <a:lstStyle/>
        <a:p>
          <a:endParaRPr lang="en-US"/>
        </a:p>
      </dgm:t>
    </dgm:pt>
    <dgm:pt modelId="{832F3753-6F72-4652-9C32-D1B0A0DA262F}" type="sibTrans" cxnId="{20D769B9-88C9-4918-ABDD-9CA5F13687E5}">
      <dgm:prSet/>
      <dgm:spPr/>
      <dgm:t>
        <a:bodyPr/>
        <a:lstStyle/>
        <a:p>
          <a:endParaRPr lang="en-US"/>
        </a:p>
      </dgm:t>
    </dgm:pt>
    <dgm:pt modelId="{806D72B0-4F75-4BD7-A49E-BD87812A7B32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TT&amp;C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844CC-A98B-47EB-8545-2BC5044B19B9}" type="parTrans" cxnId="{C304C6D9-1147-4DC3-9768-871E7F38DF42}">
      <dgm:prSet/>
      <dgm:spPr/>
      <dgm:t>
        <a:bodyPr/>
        <a:lstStyle/>
        <a:p>
          <a:endParaRPr lang="en-US"/>
        </a:p>
      </dgm:t>
    </dgm:pt>
    <dgm:pt modelId="{DF2F642F-6A99-49B5-B013-C4CAB5A9D812}" type="sibTrans" cxnId="{C304C6D9-1147-4DC3-9768-871E7F38DF42}">
      <dgm:prSet/>
      <dgm:spPr/>
      <dgm:t>
        <a:bodyPr/>
        <a:lstStyle/>
        <a:p>
          <a:endParaRPr lang="en-US"/>
        </a:p>
      </dgm:t>
    </dgm:pt>
    <dgm:pt modelId="{7CA96306-B0AA-47FE-B385-30062EDE5843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Physical destruction or disabling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2A02E-0E29-4221-8BD0-C5ADD7363781}" type="parTrans" cxnId="{38552ED0-E8EA-4847-B999-7D138007EAD1}">
      <dgm:prSet/>
      <dgm:spPr/>
      <dgm:t>
        <a:bodyPr/>
        <a:lstStyle/>
        <a:p>
          <a:endParaRPr lang="en-US"/>
        </a:p>
      </dgm:t>
    </dgm:pt>
    <dgm:pt modelId="{A6F3278D-9E1D-4CF3-B96C-F49C58E1C5DD}" type="sibTrans" cxnId="{38552ED0-E8EA-4847-B999-7D138007EAD1}">
      <dgm:prSet/>
      <dgm:spPr/>
      <dgm:t>
        <a:bodyPr/>
        <a:lstStyle/>
        <a:p>
          <a:endParaRPr lang="en-US"/>
        </a:p>
      </dgm:t>
    </dgm:pt>
    <dgm:pt modelId="{DFC57009-1180-45A5-96AA-DAAE17DF7A1B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Disruption of transmissions- full taxonomy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3E6D9-7CF7-4683-A13D-79A8C5F2B0D6}" type="parTrans" cxnId="{B4A2986E-65B0-46B3-B2FC-31B2B642EB11}">
      <dgm:prSet/>
      <dgm:spPr/>
      <dgm:t>
        <a:bodyPr/>
        <a:lstStyle/>
        <a:p>
          <a:endParaRPr lang="en-US"/>
        </a:p>
      </dgm:t>
    </dgm:pt>
    <dgm:pt modelId="{D7FEC620-3584-48BB-BE4E-F938DF9B94EB}" type="sibTrans" cxnId="{B4A2986E-65B0-46B3-B2FC-31B2B642EB11}">
      <dgm:prSet/>
      <dgm:spPr/>
      <dgm:t>
        <a:bodyPr/>
        <a:lstStyle/>
        <a:p>
          <a:endParaRPr lang="en-US"/>
        </a:p>
      </dgm:t>
    </dgm:pt>
    <dgm:pt modelId="{22DC1E52-0674-4D76-87C6-123BBAD61229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End-of-life events, “crashes”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FA7F6-75D1-46DD-B4A0-52141CC05205}" type="parTrans" cxnId="{19895165-537E-4827-8CCA-B0E54DD3E0F7}">
      <dgm:prSet/>
      <dgm:spPr/>
      <dgm:t>
        <a:bodyPr/>
        <a:lstStyle/>
        <a:p>
          <a:endParaRPr lang="en-US"/>
        </a:p>
      </dgm:t>
    </dgm:pt>
    <dgm:pt modelId="{40C6141C-9C3B-4BB2-8F58-25E016156639}" type="sibTrans" cxnId="{19895165-537E-4827-8CCA-B0E54DD3E0F7}">
      <dgm:prSet/>
      <dgm:spPr/>
      <dgm:t>
        <a:bodyPr/>
        <a:lstStyle/>
        <a:p>
          <a:endParaRPr lang="en-US"/>
        </a:p>
      </dgm:t>
    </dgm:pt>
    <dgm:pt modelId="{0186FDC2-B22F-4C25-892D-24B1C7E2808C}" type="pres">
      <dgm:prSet presAssocID="{DDC8BDAE-B574-45F9-A5BD-24DAF5103820}" presName="arrowDiagram" presStyleCnt="0">
        <dgm:presLayoutVars>
          <dgm:chMax val="5"/>
          <dgm:dir/>
          <dgm:resizeHandles val="exact"/>
        </dgm:presLayoutVars>
      </dgm:prSet>
      <dgm:spPr/>
    </dgm:pt>
    <dgm:pt modelId="{011C22F4-E051-4E3A-8075-3E90F28DBE1E}" type="pres">
      <dgm:prSet presAssocID="{DDC8BDAE-B574-45F9-A5BD-24DAF5103820}" presName="arrow" presStyleLbl="bgShp" presStyleIdx="0" presStyleCnt="1"/>
      <dgm:spPr/>
    </dgm:pt>
    <dgm:pt modelId="{E1C28B04-0551-49B2-9BB5-25B3A1E776E4}" type="pres">
      <dgm:prSet presAssocID="{DDC8BDAE-B574-45F9-A5BD-24DAF5103820}" presName="arrowDiagram5" presStyleCnt="0"/>
      <dgm:spPr/>
    </dgm:pt>
    <dgm:pt modelId="{4CFE76DC-7D1E-4389-AD0D-2562944E8B3B}" type="pres">
      <dgm:prSet presAssocID="{5671FB1D-B5A9-4EE1-AA88-0132492AD5FB}" presName="bullet5a" presStyleLbl="node1" presStyleIdx="0" presStyleCnt="5"/>
      <dgm:spPr/>
    </dgm:pt>
    <dgm:pt modelId="{4E524FC2-C3AB-4A27-828F-03110053620E}" type="pres">
      <dgm:prSet presAssocID="{5671FB1D-B5A9-4EE1-AA88-0132492AD5F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91981-175F-4CD5-8C5D-8CB31B705EF4}" type="pres">
      <dgm:prSet presAssocID="{806D72B0-4F75-4BD7-A49E-BD87812A7B32}" presName="bullet5b" presStyleLbl="node1" presStyleIdx="1" presStyleCnt="5"/>
      <dgm:spPr/>
    </dgm:pt>
    <dgm:pt modelId="{A9A56CAE-BD93-4D47-8669-39DFED8E2F6C}" type="pres">
      <dgm:prSet presAssocID="{806D72B0-4F75-4BD7-A49E-BD87812A7B3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1B4E7-BB3E-4AA7-A4C9-92BA8C44B4C9}" type="pres">
      <dgm:prSet presAssocID="{7CA96306-B0AA-47FE-B385-30062EDE5843}" presName="bullet5c" presStyleLbl="node1" presStyleIdx="2" presStyleCnt="5"/>
      <dgm:spPr/>
    </dgm:pt>
    <dgm:pt modelId="{F0409D62-DD6E-4878-84DC-9DDF718A0F03}" type="pres">
      <dgm:prSet presAssocID="{7CA96306-B0AA-47FE-B385-30062EDE584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31F97-FCC8-4685-9911-0DA262EE435E}" type="pres">
      <dgm:prSet presAssocID="{DFC57009-1180-45A5-96AA-DAAE17DF7A1B}" presName="bullet5d" presStyleLbl="node1" presStyleIdx="3" presStyleCnt="5"/>
      <dgm:spPr/>
    </dgm:pt>
    <dgm:pt modelId="{5A834B59-F4EC-47C2-8742-9E4BA4200480}" type="pres">
      <dgm:prSet presAssocID="{DFC57009-1180-45A5-96AA-DAAE17DF7A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EC26B-8967-4A81-87F4-9EB74941924B}" type="pres">
      <dgm:prSet presAssocID="{22DC1E52-0674-4D76-87C6-123BBAD61229}" presName="bullet5e" presStyleLbl="node1" presStyleIdx="4" presStyleCnt="5"/>
      <dgm:spPr/>
    </dgm:pt>
    <dgm:pt modelId="{595FD346-B0EC-4F81-8A4D-567FCBE55288}" type="pres">
      <dgm:prSet presAssocID="{22DC1E52-0674-4D76-87C6-123BBAD6122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2986E-65B0-46B3-B2FC-31B2B642EB11}" srcId="{DDC8BDAE-B574-45F9-A5BD-24DAF5103820}" destId="{DFC57009-1180-45A5-96AA-DAAE17DF7A1B}" srcOrd="3" destOrd="0" parTransId="{E713E6D9-7CF7-4683-A13D-79A8C5F2B0D6}" sibTransId="{D7FEC620-3584-48BB-BE4E-F938DF9B94EB}"/>
    <dgm:cxn modelId="{CB6CD6CE-CC94-4808-9847-C9D7FDF7ACAB}" type="presOf" srcId="{5671FB1D-B5A9-4EE1-AA88-0132492AD5FB}" destId="{4E524FC2-C3AB-4A27-828F-03110053620E}" srcOrd="0" destOrd="0" presId="urn:microsoft.com/office/officeart/2005/8/layout/arrow2"/>
    <dgm:cxn modelId="{38552ED0-E8EA-4847-B999-7D138007EAD1}" srcId="{DDC8BDAE-B574-45F9-A5BD-24DAF5103820}" destId="{7CA96306-B0AA-47FE-B385-30062EDE5843}" srcOrd="2" destOrd="0" parTransId="{9EB2A02E-0E29-4221-8BD0-C5ADD7363781}" sibTransId="{A6F3278D-9E1D-4CF3-B96C-F49C58E1C5DD}"/>
    <dgm:cxn modelId="{E89E9774-109E-4BF0-8221-71B62EC2955D}" type="presOf" srcId="{22DC1E52-0674-4D76-87C6-123BBAD61229}" destId="{595FD346-B0EC-4F81-8A4D-567FCBE55288}" srcOrd="0" destOrd="0" presId="urn:microsoft.com/office/officeart/2005/8/layout/arrow2"/>
    <dgm:cxn modelId="{5E955CDF-1550-4061-87B6-C46FB69D7A00}" type="presOf" srcId="{7CA96306-B0AA-47FE-B385-30062EDE5843}" destId="{F0409D62-DD6E-4878-84DC-9DDF718A0F03}" srcOrd="0" destOrd="0" presId="urn:microsoft.com/office/officeart/2005/8/layout/arrow2"/>
    <dgm:cxn modelId="{20D769B9-88C9-4918-ABDD-9CA5F13687E5}" srcId="{DDC8BDAE-B574-45F9-A5BD-24DAF5103820}" destId="{5671FB1D-B5A9-4EE1-AA88-0132492AD5FB}" srcOrd="0" destOrd="0" parTransId="{7E9D3ECC-B036-40A9-8673-6E6E59ACF9D5}" sibTransId="{832F3753-6F72-4652-9C32-D1B0A0DA262F}"/>
    <dgm:cxn modelId="{E44C865B-07C2-4FAA-AD63-4E6DB03BD390}" type="presOf" srcId="{806D72B0-4F75-4BD7-A49E-BD87812A7B32}" destId="{A9A56CAE-BD93-4D47-8669-39DFED8E2F6C}" srcOrd="0" destOrd="0" presId="urn:microsoft.com/office/officeart/2005/8/layout/arrow2"/>
    <dgm:cxn modelId="{19895165-537E-4827-8CCA-B0E54DD3E0F7}" srcId="{DDC8BDAE-B574-45F9-A5BD-24DAF5103820}" destId="{22DC1E52-0674-4D76-87C6-123BBAD61229}" srcOrd="4" destOrd="0" parTransId="{6FCFA7F6-75D1-46DD-B4A0-52141CC05205}" sibTransId="{40C6141C-9C3B-4BB2-8F58-25E016156639}"/>
    <dgm:cxn modelId="{7E2DCABB-15CD-4BBB-9DED-8F231137B762}" type="presOf" srcId="{DFC57009-1180-45A5-96AA-DAAE17DF7A1B}" destId="{5A834B59-F4EC-47C2-8742-9E4BA4200480}" srcOrd="0" destOrd="0" presId="urn:microsoft.com/office/officeart/2005/8/layout/arrow2"/>
    <dgm:cxn modelId="{C304C6D9-1147-4DC3-9768-871E7F38DF42}" srcId="{DDC8BDAE-B574-45F9-A5BD-24DAF5103820}" destId="{806D72B0-4F75-4BD7-A49E-BD87812A7B32}" srcOrd="1" destOrd="0" parTransId="{B56844CC-A98B-47EB-8545-2BC5044B19B9}" sibTransId="{DF2F642F-6A99-49B5-B013-C4CAB5A9D812}"/>
    <dgm:cxn modelId="{A77E729A-21B3-40AC-8A98-609C88030C9F}" type="presOf" srcId="{DDC8BDAE-B574-45F9-A5BD-24DAF5103820}" destId="{0186FDC2-B22F-4C25-892D-24B1C7E2808C}" srcOrd="0" destOrd="0" presId="urn:microsoft.com/office/officeart/2005/8/layout/arrow2"/>
    <dgm:cxn modelId="{C72D149D-60B0-45BF-90F3-EF462D19B225}" type="presParOf" srcId="{0186FDC2-B22F-4C25-892D-24B1C7E2808C}" destId="{011C22F4-E051-4E3A-8075-3E90F28DBE1E}" srcOrd="0" destOrd="0" presId="urn:microsoft.com/office/officeart/2005/8/layout/arrow2"/>
    <dgm:cxn modelId="{2952D1DF-3AE2-4995-ADBD-9A2D3BE98E6B}" type="presParOf" srcId="{0186FDC2-B22F-4C25-892D-24B1C7E2808C}" destId="{E1C28B04-0551-49B2-9BB5-25B3A1E776E4}" srcOrd="1" destOrd="0" presId="urn:microsoft.com/office/officeart/2005/8/layout/arrow2"/>
    <dgm:cxn modelId="{D2424F5F-4D94-494D-B7BB-5719422190B2}" type="presParOf" srcId="{E1C28B04-0551-49B2-9BB5-25B3A1E776E4}" destId="{4CFE76DC-7D1E-4389-AD0D-2562944E8B3B}" srcOrd="0" destOrd="0" presId="urn:microsoft.com/office/officeart/2005/8/layout/arrow2"/>
    <dgm:cxn modelId="{79290FC0-A928-403B-9AC6-3FA4F4627167}" type="presParOf" srcId="{E1C28B04-0551-49B2-9BB5-25B3A1E776E4}" destId="{4E524FC2-C3AB-4A27-828F-03110053620E}" srcOrd="1" destOrd="0" presId="urn:microsoft.com/office/officeart/2005/8/layout/arrow2"/>
    <dgm:cxn modelId="{C2F1CCFB-3A28-4DD3-AA4D-906831A99459}" type="presParOf" srcId="{E1C28B04-0551-49B2-9BB5-25B3A1E776E4}" destId="{70F91981-175F-4CD5-8C5D-8CB31B705EF4}" srcOrd="2" destOrd="0" presId="urn:microsoft.com/office/officeart/2005/8/layout/arrow2"/>
    <dgm:cxn modelId="{23D18CCE-E1B9-4DCE-876A-94BA37961A9C}" type="presParOf" srcId="{E1C28B04-0551-49B2-9BB5-25B3A1E776E4}" destId="{A9A56CAE-BD93-4D47-8669-39DFED8E2F6C}" srcOrd="3" destOrd="0" presId="urn:microsoft.com/office/officeart/2005/8/layout/arrow2"/>
    <dgm:cxn modelId="{4216B863-B6FC-4689-9A0F-AF41EDE8A089}" type="presParOf" srcId="{E1C28B04-0551-49B2-9BB5-25B3A1E776E4}" destId="{E7F1B4E7-BB3E-4AA7-A4C9-92BA8C44B4C9}" srcOrd="4" destOrd="0" presId="urn:microsoft.com/office/officeart/2005/8/layout/arrow2"/>
    <dgm:cxn modelId="{02EC67A5-A96C-4E99-91E7-DA4D0CA16345}" type="presParOf" srcId="{E1C28B04-0551-49B2-9BB5-25B3A1E776E4}" destId="{F0409D62-DD6E-4878-84DC-9DDF718A0F03}" srcOrd="5" destOrd="0" presId="urn:microsoft.com/office/officeart/2005/8/layout/arrow2"/>
    <dgm:cxn modelId="{E5CD94A6-22FB-466D-9733-6B386446F79A}" type="presParOf" srcId="{E1C28B04-0551-49B2-9BB5-25B3A1E776E4}" destId="{C1B31F97-FCC8-4685-9911-0DA262EE435E}" srcOrd="6" destOrd="0" presId="urn:microsoft.com/office/officeart/2005/8/layout/arrow2"/>
    <dgm:cxn modelId="{7B2F10FE-E695-4322-81E3-253DA71C9D39}" type="presParOf" srcId="{E1C28B04-0551-49B2-9BB5-25B3A1E776E4}" destId="{5A834B59-F4EC-47C2-8742-9E4BA4200480}" srcOrd="7" destOrd="0" presId="urn:microsoft.com/office/officeart/2005/8/layout/arrow2"/>
    <dgm:cxn modelId="{5367BBF7-CEFE-4AD0-AA22-0E547C59E746}" type="presParOf" srcId="{E1C28B04-0551-49B2-9BB5-25B3A1E776E4}" destId="{358EC26B-8967-4A81-87F4-9EB74941924B}" srcOrd="8" destOrd="0" presId="urn:microsoft.com/office/officeart/2005/8/layout/arrow2"/>
    <dgm:cxn modelId="{191B15A9-4D3F-475F-93AB-EE60C281C647}" type="presParOf" srcId="{E1C28B04-0551-49B2-9BB5-25B3A1E776E4}" destId="{595FD346-B0EC-4F81-8A4D-567FCBE55288}" srcOrd="9" destOrd="0" presId="urn:microsoft.com/office/officeart/2005/8/layout/arrow2"/>
  </dgm:cxnLst>
  <dgm:bg/>
  <dgm:whole>
    <a:ln w="2540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4E207-D597-475D-A43B-E6D30A3F0D6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22CA0A0-4C9B-4936-907B-CE3D2C96FC44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SPACE SECURITY</a:t>
          </a:r>
        </a:p>
        <a:p>
          <a:pPr algn="ctr"/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(LAW, POLICY, GOVERNANCE)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96F69-6CA4-423E-B7B2-BB9FE5CC0C81}" type="parTrans" cxnId="{0FAFBCB6-3B2C-4D89-99DB-1052C64D4B0F}">
      <dgm:prSet/>
      <dgm:spPr/>
      <dgm:t>
        <a:bodyPr/>
        <a:lstStyle/>
        <a:p>
          <a:pPr algn="ctr"/>
          <a:endParaRPr lang="en-US"/>
        </a:p>
      </dgm:t>
    </dgm:pt>
    <dgm:pt modelId="{6C7FAE80-0FDB-43F3-A163-BEE942D23DBC}" type="sibTrans" cxnId="{0FAFBCB6-3B2C-4D89-99DB-1052C64D4B0F}">
      <dgm:prSet/>
      <dgm:spPr/>
      <dgm:t>
        <a:bodyPr/>
        <a:lstStyle/>
        <a:p>
          <a:pPr algn="ctr"/>
          <a:endParaRPr lang="en-US"/>
        </a:p>
      </dgm:t>
    </dgm:pt>
    <dgm:pt modelId="{DE3BC1C1-47BC-478B-B60A-971B3C4396EE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CYBERSECURITY  (EMERGING LEGAL NORMS, POLICY)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88C09-DFE9-46DD-9176-63766E39000D}" type="parTrans" cxnId="{89304A7A-2897-4190-AACE-D3263368EFD6}">
      <dgm:prSet/>
      <dgm:spPr/>
      <dgm:t>
        <a:bodyPr/>
        <a:lstStyle/>
        <a:p>
          <a:pPr algn="ctr"/>
          <a:endParaRPr lang="en-US"/>
        </a:p>
      </dgm:t>
    </dgm:pt>
    <dgm:pt modelId="{8863B575-9B01-4E2A-86FD-F45BA0272AF2}" type="sibTrans" cxnId="{89304A7A-2897-4190-AACE-D3263368EFD6}">
      <dgm:prSet/>
      <dgm:spPr/>
      <dgm:t>
        <a:bodyPr/>
        <a:lstStyle/>
        <a:p>
          <a:pPr algn="ctr"/>
          <a:endParaRPr lang="en-US"/>
        </a:p>
      </dgm:t>
    </dgm:pt>
    <dgm:pt modelId="{D1FEF207-39A5-4820-B614-D568C317E4C5}" type="pres">
      <dgm:prSet presAssocID="{7724E207-D597-475D-A43B-E6D30A3F0D6E}" presName="compositeShape" presStyleCnt="0">
        <dgm:presLayoutVars>
          <dgm:chMax val="7"/>
          <dgm:dir/>
          <dgm:resizeHandles val="exact"/>
        </dgm:presLayoutVars>
      </dgm:prSet>
      <dgm:spPr/>
    </dgm:pt>
    <dgm:pt modelId="{3836B680-4079-42C2-AB0C-749B356F8123}" type="pres">
      <dgm:prSet presAssocID="{922CA0A0-4C9B-4936-907B-CE3D2C96FC44}" presName="circ1" presStyleLbl="vennNode1" presStyleIdx="0" presStyleCnt="2"/>
      <dgm:spPr/>
      <dgm:t>
        <a:bodyPr/>
        <a:lstStyle/>
        <a:p>
          <a:endParaRPr lang="en-US"/>
        </a:p>
      </dgm:t>
    </dgm:pt>
    <dgm:pt modelId="{02D2CB33-DC58-498E-A1B0-304821FE6646}" type="pres">
      <dgm:prSet presAssocID="{922CA0A0-4C9B-4936-907B-CE3D2C96FC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2514F-57EB-41E9-86AA-31B16492D22D}" type="pres">
      <dgm:prSet presAssocID="{DE3BC1C1-47BC-478B-B60A-971B3C4396EE}" presName="circ2" presStyleLbl="vennNode1" presStyleIdx="1" presStyleCnt="2" custLinFactNeighborX="1196" custLinFactNeighborY="-2120"/>
      <dgm:spPr/>
      <dgm:t>
        <a:bodyPr/>
        <a:lstStyle/>
        <a:p>
          <a:endParaRPr lang="en-US"/>
        </a:p>
      </dgm:t>
    </dgm:pt>
    <dgm:pt modelId="{08E127FD-1243-4252-8DBF-6AEF72D47844}" type="pres">
      <dgm:prSet presAssocID="{DE3BC1C1-47BC-478B-B60A-971B3C4396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04A7A-2897-4190-AACE-D3263368EFD6}" srcId="{7724E207-D597-475D-A43B-E6D30A3F0D6E}" destId="{DE3BC1C1-47BC-478B-B60A-971B3C4396EE}" srcOrd="1" destOrd="0" parTransId="{F6988C09-DFE9-46DD-9176-63766E39000D}" sibTransId="{8863B575-9B01-4E2A-86FD-F45BA0272AF2}"/>
    <dgm:cxn modelId="{104BB1B1-7B6A-4E25-AFF9-36D0A5EFAB6B}" type="presOf" srcId="{922CA0A0-4C9B-4936-907B-CE3D2C96FC44}" destId="{3836B680-4079-42C2-AB0C-749B356F8123}" srcOrd="0" destOrd="0" presId="urn:microsoft.com/office/officeart/2005/8/layout/venn1"/>
    <dgm:cxn modelId="{E8A173BF-80B9-4CA0-9891-84BEB0E1F7CA}" type="presOf" srcId="{7724E207-D597-475D-A43B-E6D30A3F0D6E}" destId="{D1FEF207-39A5-4820-B614-D568C317E4C5}" srcOrd="0" destOrd="0" presId="urn:microsoft.com/office/officeart/2005/8/layout/venn1"/>
    <dgm:cxn modelId="{652BAEA9-3A09-4158-89CD-4FD4CEB62349}" type="presOf" srcId="{922CA0A0-4C9B-4936-907B-CE3D2C96FC44}" destId="{02D2CB33-DC58-498E-A1B0-304821FE6646}" srcOrd="1" destOrd="0" presId="urn:microsoft.com/office/officeart/2005/8/layout/venn1"/>
    <dgm:cxn modelId="{1BA13405-B85B-4F05-B88D-7192EF8EBD62}" type="presOf" srcId="{DE3BC1C1-47BC-478B-B60A-971B3C4396EE}" destId="{0092514F-57EB-41E9-86AA-31B16492D22D}" srcOrd="0" destOrd="0" presId="urn:microsoft.com/office/officeart/2005/8/layout/venn1"/>
    <dgm:cxn modelId="{0FAFBCB6-3B2C-4D89-99DB-1052C64D4B0F}" srcId="{7724E207-D597-475D-A43B-E6D30A3F0D6E}" destId="{922CA0A0-4C9B-4936-907B-CE3D2C96FC44}" srcOrd="0" destOrd="0" parTransId="{37796F69-6CA4-423E-B7B2-BB9FE5CC0C81}" sibTransId="{6C7FAE80-0FDB-43F3-A163-BEE942D23DBC}"/>
    <dgm:cxn modelId="{B467C880-BCB5-4625-B814-8B407E130587}" type="presOf" srcId="{DE3BC1C1-47BC-478B-B60A-971B3C4396EE}" destId="{08E127FD-1243-4252-8DBF-6AEF72D47844}" srcOrd="1" destOrd="0" presId="urn:microsoft.com/office/officeart/2005/8/layout/venn1"/>
    <dgm:cxn modelId="{C7999452-1B38-4F20-A148-E0D1408C9B5F}" type="presParOf" srcId="{D1FEF207-39A5-4820-B614-D568C317E4C5}" destId="{3836B680-4079-42C2-AB0C-749B356F8123}" srcOrd="0" destOrd="0" presId="urn:microsoft.com/office/officeart/2005/8/layout/venn1"/>
    <dgm:cxn modelId="{CDDC4AF9-D2FF-44F0-BF0F-D3210D8C321E}" type="presParOf" srcId="{D1FEF207-39A5-4820-B614-D568C317E4C5}" destId="{02D2CB33-DC58-498E-A1B0-304821FE6646}" srcOrd="1" destOrd="0" presId="urn:microsoft.com/office/officeart/2005/8/layout/venn1"/>
    <dgm:cxn modelId="{18D88310-B6CD-470C-8F8C-BBBF155A6FFC}" type="presParOf" srcId="{D1FEF207-39A5-4820-B614-D568C317E4C5}" destId="{0092514F-57EB-41E9-86AA-31B16492D22D}" srcOrd="2" destOrd="0" presId="urn:microsoft.com/office/officeart/2005/8/layout/venn1"/>
    <dgm:cxn modelId="{1C82CE31-D6C1-4E5F-B458-48E8CFD9A31C}" type="presParOf" srcId="{D1FEF207-39A5-4820-B614-D568C317E4C5}" destId="{08E127FD-1243-4252-8DBF-6AEF72D4784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C7257-3BF7-4F71-8B41-14720227DF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A223B-2BE1-4DF5-8EC1-A16777BAD5E5}">
      <dgm:prSet phldrT="[Text]"/>
      <dgm:spPr/>
      <dgm:t>
        <a:bodyPr/>
        <a:lstStyle/>
        <a:p>
          <a:r>
            <a:rPr lang="en-US" b="1" dirty="0" smtClean="0"/>
            <a:t>1</a:t>
          </a:r>
          <a:endParaRPr lang="en-US" b="1" dirty="0"/>
        </a:p>
      </dgm:t>
    </dgm:pt>
    <dgm:pt modelId="{18BD0C96-8712-4638-8743-C37688C04A0F}" type="parTrans" cxnId="{914472F4-16F8-4492-AB00-821D35DE6F09}">
      <dgm:prSet/>
      <dgm:spPr/>
      <dgm:t>
        <a:bodyPr/>
        <a:lstStyle/>
        <a:p>
          <a:endParaRPr lang="en-US"/>
        </a:p>
      </dgm:t>
    </dgm:pt>
    <dgm:pt modelId="{02174B9B-1410-4FF0-86C6-D7D7E7F7815D}" type="sibTrans" cxnId="{914472F4-16F8-4492-AB00-821D35DE6F09}">
      <dgm:prSet/>
      <dgm:spPr/>
      <dgm:t>
        <a:bodyPr/>
        <a:lstStyle/>
        <a:p>
          <a:endParaRPr lang="en-US"/>
        </a:p>
      </dgm:t>
    </dgm:pt>
    <dgm:pt modelId="{B05F35BB-EDAA-4F39-9634-623DC3FD4047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CURRENT NORMATIVE AMBIGUITY AT THE NEXUS OF SPACE SECURITY AND CYBERSECURITY</a:t>
          </a:r>
          <a:endParaRPr lang="en-US" dirty="0"/>
        </a:p>
      </dgm:t>
    </dgm:pt>
    <dgm:pt modelId="{5A0FBE05-B0C2-4003-81CD-DA737D27672F}" type="parTrans" cxnId="{00A57064-C995-4ADA-A894-F03A9BF5A674}">
      <dgm:prSet/>
      <dgm:spPr/>
      <dgm:t>
        <a:bodyPr/>
        <a:lstStyle/>
        <a:p>
          <a:endParaRPr lang="en-US"/>
        </a:p>
      </dgm:t>
    </dgm:pt>
    <dgm:pt modelId="{0A432713-77D5-4E5F-8C87-31B40B9E3022}" type="sibTrans" cxnId="{00A57064-C995-4ADA-A894-F03A9BF5A674}">
      <dgm:prSet/>
      <dgm:spPr/>
      <dgm:t>
        <a:bodyPr/>
        <a:lstStyle/>
        <a:p>
          <a:endParaRPr lang="en-US"/>
        </a:p>
      </dgm:t>
    </dgm:pt>
    <dgm:pt modelId="{B08AE046-7F2B-4446-8249-2B1098103BD8}">
      <dgm:prSet phldrT="[Text]"/>
      <dgm:spPr/>
      <dgm:t>
        <a:bodyPr/>
        <a:lstStyle/>
        <a:p>
          <a:r>
            <a:rPr lang="en-US" b="1" dirty="0" smtClean="0"/>
            <a:t>2</a:t>
          </a:r>
          <a:endParaRPr lang="en-US" b="1" dirty="0"/>
        </a:p>
      </dgm:t>
    </dgm:pt>
    <dgm:pt modelId="{076C5896-5425-45D5-8A82-DC98AAECF550}" type="parTrans" cxnId="{B56FA724-729D-4526-A461-4E27050C0031}">
      <dgm:prSet/>
      <dgm:spPr/>
      <dgm:t>
        <a:bodyPr/>
        <a:lstStyle/>
        <a:p>
          <a:endParaRPr lang="en-US"/>
        </a:p>
      </dgm:t>
    </dgm:pt>
    <dgm:pt modelId="{DB8DF3C0-01A4-47CF-8348-11577374F325}" type="sibTrans" cxnId="{B56FA724-729D-4526-A461-4E27050C0031}">
      <dgm:prSet/>
      <dgm:spPr/>
      <dgm:t>
        <a:bodyPr/>
        <a:lstStyle/>
        <a:p>
          <a:endParaRPr lang="en-US"/>
        </a:p>
      </dgm:t>
    </dgm:pt>
    <dgm:pt modelId="{9344E200-2588-4F0A-83EF-5069B893C79B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 WHAT THRESHOLDS DO HD’s = AN ILLEGAL USE OF FORCE IN SPACE AND CYBERSPACE?</a:t>
          </a:r>
          <a:endParaRPr lang="en-US" dirty="0"/>
        </a:p>
      </dgm:t>
    </dgm:pt>
    <dgm:pt modelId="{43258AD7-DDAA-4082-A3F1-55EDA2AE2F84}" type="parTrans" cxnId="{3BE4C807-A244-4B52-ADDD-2F9F5F6FF758}">
      <dgm:prSet/>
      <dgm:spPr/>
      <dgm:t>
        <a:bodyPr/>
        <a:lstStyle/>
        <a:p>
          <a:endParaRPr lang="en-US"/>
        </a:p>
      </dgm:t>
    </dgm:pt>
    <dgm:pt modelId="{243406A0-27C6-4AA3-9F32-5F0A290F4AB7}" type="sibTrans" cxnId="{3BE4C807-A244-4B52-ADDD-2F9F5F6FF758}">
      <dgm:prSet/>
      <dgm:spPr/>
      <dgm:t>
        <a:bodyPr/>
        <a:lstStyle/>
        <a:p>
          <a:endParaRPr lang="en-US"/>
        </a:p>
      </dgm:t>
    </dgm:pt>
    <dgm:pt modelId="{4F2A1DE6-27E2-4A19-89BA-4DCC5FCA206E}">
      <dgm:prSet phldrT="[Text]"/>
      <dgm:spPr/>
      <dgm:t>
        <a:bodyPr/>
        <a:lstStyle/>
        <a:p>
          <a:r>
            <a:rPr lang="en-US" b="1" dirty="0" smtClean="0"/>
            <a:t>3</a:t>
          </a:r>
          <a:endParaRPr lang="en-US" b="1" dirty="0"/>
        </a:p>
      </dgm:t>
    </dgm:pt>
    <dgm:pt modelId="{CFC80DF7-5CCF-4721-9CAD-B85B7C3AA6DE}" type="parTrans" cxnId="{E9858BF3-1298-4F5B-A954-A20334B79127}">
      <dgm:prSet/>
      <dgm:spPr/>
      <dgm:t>
        <a:bodyPr/>
        <a:lstStyle/>
        <a:p>
          <a:endParaRPr lang="en-US"/>
        </a:p>
      </dgm:t>
    </dgm:pt>
    <dgm:pt modelId="{AF96A764-4647-46EA-B801-FA6A8A652D0B}" type="sibTrans" cxnId="{E9858BF3-1298-4F5B-A954-A20334B79127}">
      <dgm:prSet/>
      <dgm:spPr/>
      <dgm:t>
        <a:bodyPr/>
        <a:lstStyle/>
        <a:p>
          <a:endParaRPr lang="en-US"/>
        </a:p>
      </dgm:t>
    </dgm:pt>
    <dgm:pt modelId="{CCEC5950-E0A9-4333-B841-9A6AC6ACDECE}">
      <dgm:prSet phldrT="[Text]"/>
      <dgm:spPr/>
      <dgm:t>
        <a:bodyPr/>
        <a:lstStyle/>
        <a:p>
          <a:endParaRPr lang="en-US" dirty="0"/>
        </a:p>
      </dgm:t>
    </dgm:pt>
    <dgm:pt modelId="{DE244F91-7380-4E4A-BED7-331F7CBC132D}" type="parTrans" cxnId="{8744AC9A-261D-4697-A6FF-ADAFA75A5AC3}">
      <dgm:prSet/>
      <dgm:spPr/>
      <dgm:t>
        <a:bodyPr/>
        <a:lstStyle/>
        <a:p>
          <a:endParaRPr lang="en-US"/>
        </a:p>
      </dgm:t>
    </dgm:pt>
    <dgm:pt modelId="{47C0922D-0F37-4DC3-97C6-5787057779C6}" type="sibTrans" cxnId="{8744AC9A-261D-4697-A6FF-ADAFA75A5AC3}">
      <dgm:prSet/>
      <dgm:spPr/>
      <dgm:t>
        <a:bodyPr/>
        <a:lstStyle/>
        <a:p>
          <a:endParaRPr lang="en-US"/>
        </a:p>
      </dgm:t>
    </dgm:pt>
    <dgm:pt modelId="{EE5DB563-50C5-45D5-9979-70537C87320E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HOW IS THE INTERNATIONAL LEGAL COMMUNITY MEETING THIS CHALLENGE AT THE INTERSECTION OF THE TWO REGIMES?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3F3BD-2C71-466E-BAD9-527F45AAFA03}" type="parTrans" cxnId="{BFF4EA0B-F251-4A1D-BF76-6AA0F1989A0D}">
      <dgm:prSet/>
      <dgm:spPr/>
      <dgm:t>
        <a:bodyPr/>
        <a:lstStyle/>
        <a:p>
          <a:endParaRPr lang="en-US"/>
        </a:p>
      </dgm:t>
    </dgm:pt>
    <dgm:pt modelId="{01C0C2A0-D6D4-4E23-990D-432ACF978B16}" type="sibTrans" cxnId="{BFF4EA0B-F251-4A1D-BF76-6AA0F1989A0D}">
      <dgm:prSet/>
      <dgm:spPr/>
      <dgm:t>
        <a:bodyPr/>
        <a:lstStyle/>
        <a:p>
          <a:endParaRPr lang="en-US"/>
        </a:p>
      </dgm:t>
    </dgm:pt>
    <dgm:pt modelId="{AA4B5016-305F-4232-8472-FC183996ECDA}" type="pres">
      <dgm:prSet presAssocID="{831C7257-3BF7-4F71-8B41-14720227DF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9298A-7C00-40CA-A6F7-9C2B32D3DA50}" type="pres">
      <dgm:prSet presAssocID="{A9AA223B-2BE1-4DF5-8EC1-A16777BAD5E5}" presName="composite" presStyleCnt="0"/>
      <dgm:spPr/>
    </dgm:pt>
    <dgm:pt modelId="{143C4E78-379E-4C5E-93CC-7B623C7861B7}" type="pres">
      <dgm:prSet presAssocID="{A9AA223B-2BE1-4DF5-8EC1-A16777BAD5E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5F47C-AB59-4C59-BDA1-DEDA48627774}" type="pres">
      <dgm:prSet presAssocID="{A9AA223B-2BE1-4DF5-8EC1-A16777BAD5E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28EE2-BE76-4169-9ADF-92496C5E7601}" type="pres">
      <dgm:prSet presAssocID="{02174B9B-1410-4FF0-86C6-D7D7E7F7815D}" presName="sp" presStyleCnt="0"/>
      <dgm:spPr/>
    </dgm:pt>
    <dgm:pt modelId="{B1F1E5C4-4252-4C21-8263-8ECE879F3008}" type="pres">
      <dgm:prSet presAssocID="{B08AE046-7F2B-4446-8249-2B1098103BD8}" presName="composite" presStyleCnt="0"/>
      <dgm:spPr/>
    </dgm:pt>
    <dgm:pt modelId="{FAAD79D6-D6D4-475B-B57D-B37B3828FDC8}" type="pres">
      <dgm:prSet presAssocID="{B08AE046-7F2B-4446-8249-2B1098103BD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B24DF-9338-4634-AA6C-53031BE85D1A}" type="pres">
      <dgm:prSet presAssocID="{B08AE046-7F2B-4446-8249-2B1098103BD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5A7C6-5FCB-4B7D-9BF8-BCE1329A1BDC}" type="pres">
      <dgm:prSet presAssocID="{DB8DF3C0-01A4-47CF-8348-11577374F325}" presName="sp" presStyleCnt="0"/>
      <dgm:spPr/>
    </dgm:pt>
    <dgm:pt modelId="{8686EA66-47EC-4A94-A798-96FEFF0DBCAA}" type="pres">
      <dgm:prSet presAssocID="{4F2A1DE6-27E2-4A19-89BA-4DCC5FCA206E}" presName="composite" presStyleCnt="0"/>
      <dgm:spPr/>
    </dgm:pt>
    <dgm:pt modelId="{CD9421B5-4626-48DF-A764-457ACE84B3CE}" type="pres">
      <dgm:prSet presAssocID="{4F2A1DE6-27E2-4A19-89BA-4DCC5FCA206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A18BD-EC90-49BD-922B-D1DD93E45C17}" type="pres">
      <dgm:prSet presAssocID="{4F2A1DE6-27E2-4A19-89BA-4DCC5FCA206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0E8E8-FAA0-4C2A-B274-C8FE897204B2}" type="presOf" srcId="{831C7257-3BF7-4F71-8B41-14720227DF14}" destId="{AA4B5016-305F-4232-8472-FC183996ECDA}" srcOrd="0" destOrd="0" presId="urn:microsoft.com/office/officeart/2005/8/layout/chevron2"/>
    <dgm:cxn modelId="{3BE4C807-A244-4B52-ADDD-2F9F5F6FF758}" srcId="{B08AE046-7F2B-4446-8249-2B1098103BD8}" destId="{9344E200-2588-4F0A-83EF-5069B893C79B}" srcOrd="0" destOrd="0" parTransId="{43258AD7-DDAA-4082-A3F1-55EDA2AE2F84}" sibTransId="{243406A0-27C6-4AA3-9F32-5F0A290F4AB7}"/>
    <dgm:cxn modelId="{7BC393A2-1389-48B9-8F08-FFE5EB9121E5}" type="presOf" srcId="{A9AA223B-2BE1-4DF5-8EC1-A16777BAD5E5}" destId="{143C4E78-379E-4C5E-93CC-7B623C7861B7}" srcOrd="0" destOrd="0" presId="urn:microsoft.com/office/officeart/2005/8/layout/chevron2"/>
    <dgm:cxn modelId="{BB7CD133-5EFB-40D1-90DB-C5E322CD25DB}" type="presOf" srcId="{B05F35BB-EDAA-4F39-9634-623DC3FD4047}" destId="{78F5F47C-AB59-4C59-BDA1-DEDA48627774}" srcOrd="0" destOrd="0" presId="urn:microsoft.com/office/officeart/2005/8/layout/chevron2"/>
    <dgm:cxn modelId="{E9858BF3-1298-4F5B-A954-A20334B79127}" srcId="{831C7257-3BF7-4F71-8B41-14720227DF14}" destId="{4F2A1DE6-27E2-4A19-89BA-4DCC5FCA206E}" srcOrd="2" destOrd="0" parTransId="{CFC80DF7-5CCF-4721-9CAD-B85B7C3AA6DE}" sibTransId="{AF96A764-4647-46EA-B801-FA6A8A652D0B}"/>
    <dgm:cxn modelId="{244E0688-C57F-4C3C-8447-8C4BA7C42F16}" type="presOf" srcId="{EE5DB563-50C5-45D5-9979-70537C87320E}" destId="{34AA18BD-EC90-49BD-922B-D1DD93E45C17}" srcOrd="0" destOrd="1" presId="urn:microsoft.com/office/officeart/2005/8/layout/chevron2"/>
    <dgm:cxn modelId="{00A57064-C995-4ADA-A894-F03A9BF5A674}" srcId="{A9AA223B-2BE1-4DF5-8EC1-A16777BAD5E5}" destId="{B05F35BB-EDAA-4F39-9634-623DC3FD4047}" srcOrd="0" destOrd="0" parTransId="{5A0FBE05-B0C2-4003-81CD-DA737D27672F}" sibTransId="{0A432713-77D5-4E5F-8C87-31B40B9E3022}"/>
    <dgm:cxn modelId="{A46CAE82-4AB1-4984-8490-B35CD68E8705}" type="presOf" srcId="{4F2A1DE6-27E2-4A19-89BA-4DCC5FCA206E}" destId="{CD9421B5-4626-48DF-A764-457ACE84B3CE}" srcOrd="0" destOrd="0" presId="urn:microsoft.com/office/officeart/2005/8/layout/chevron2"/>
    <dgm:cxn modelId="{BFF4EA0B-F251-4A1D-BF76-6AA0F1989A0D}" srcId="{4F2A1DE6-27E2-4A19-89BA-4DCC5FCA206E}" destId="{EE5DB563-50C5-45D5-9979-70537C87320E}" srcOrd="1" destOrd="0" parTransId="{3333F3BD-2C71-466E-BAD9-527F45AAFA03}" sibTransId="{01C0C2A0-D6D4-4E23-990D-432ACF978B16}"/>
    <dgm:cxn modelId="{3279732D-38D5-4D53-A68B-C6531FE84259}" type="presOf" srcId="{CCEC5950-E0A9-4333-B841-9A6AC6ACDECE}" destId="{34AA18BD-EC90-49BD-922B-D1DD93E45C17}" srcOrd="0" destOrd="0" presId="urn:microsoft.com/office/officeart/2005/8/layout/chevron2"/>
    <dgm:cxn modelId="{914472F4-16F8-4492-AB00-821D35DE6F09}" srcId="{831C7257-3BF7-4F71-8B41-14720227DF14}" destId="{A9AA223B-2BE1-4DF5-8EC1-A16777BAD5E5}" srcOrd="0" destOrd="0" parTransId="{18BD0C96-8712-4638-8743-C37688C04A0F}" sibTransId="{02174B9B-1410-4FF0-86C6-D7D7E7F7815D}"/>
    <dgm:cxn modelId="{B56FA724-729D-4526-A461-4E27050C0031}" srcId="{831C7257-3BF7-4F71-8B41-14720227DF14}" destId="{B08AE046-7F2B-4446-8249-2B1098103BD8}" srcOrd="1" destOrd="0" parTransId="{076C5896-5425-45D5-8A82-DC98AAECF550}" sibTransId="{DB8DF3C0-01A4-47CF-8348-11577374F325}"/>
    <dgm:cxn modelId="{8744AC9A-261D-4697-A6FF-ADAFA75A5AC3}" srcId="{4F2A1DE6-27E2-4A19-89BA-4DCC5FCA206E}" destId="{CCEC5950-E0A9-4333-B841-9A6AC6ACDECE}" srcOrd="0" destOrd="0" parTransId="{DE244F91-7380-4E4A-BED7-331F7CBC132D}" sibTransId="{47C0922D-0F37-4DC3-97C6-5787057779C6}"/>
    <dgm:cxn modelId="{D16A417C-925E-4C94-91AC-4CE368AA9570}" type="presOf" srcId="{B08AE046-7F2B-4446-8249-2B1098103BD8}" destId="{FAAD79D6-D6D4-475B-B57D-B37B3828FDC8}" srcOrd="0" destOrd="0" presId="urn:microsoft.com/office/officeart/2005/8/layout/chevron2"/>
    <dgm:cxn modelId="{0D5F9CCA-5251-4267-8734-4FBB02A1F235}" type="presOf" srcId="{9344E200-2588-4F0A-83EF-5069B893C79B}" destId="{654B24DF-9338-4634-AA6C-53031BE85D1A}" srcOrd="0" destOrd="0" presId="urn:microsoft.com/office/officeart/2005/8/layout/chevron2"/>
    <dgm:cxn modelId="{255C06B1-E0EF-41F4-AB15-9D3DC7474743}" type="presParOf" srcId="{AA4B5016-305F-4232-8472-FC183996ECDA}" destId="{2B99298A-7C00-40CA-A6F7-9C2B32D3DA50}" srcOrd="0" destOrd="0" presId="urn:microsoft.com/office/officeart/2005/8/layout/chevron2"/>
    <dgm:cxn modelId="{89BDC692-40CE-4419-ACE1-D3143966B41D}" type="presParOf" srcId="{2B99298A-7C00-40CA-A6F7-9C2B32D3DA50}" destId="{143C4E78-379E-4C5E-93CC-7B623C7861B7}" srcOrd="0" destOrd="0" presId="urn:microsoft.com/office/officeart/2005/8/layout/chevron2"/>
    <dgm:cxn modelId="{C5DE6E47-4640-4E41-A967-00AA37E433E2}" type="presParOf" srcId="{2B99298A-7C00-40CA-A6F7-9C2B32D3DA50}" destId="{78F5F47C-AB59-4C59-BDA1-DEDA48627774}" srcOrd="1" destOrd="0" presId="urn:microsoft.com/office/officeart/2005/8/layout/chevron2"/>
    <dgm:cxn modelId="{4132D867-E7DC-44E4-9A36-31FBC3F59601}" type="presParOf" srcId="{AA4B5016-305F-4232-8472-FC183996ECDA}" destId="{31E28EE2-BE76-4169-9ADF-92496C5E7601}" srcOrd="1" destOrd="0" presId="urn:microsoft.com/office/officeart/2005/8/layout/chevron2"/>
    <dgm:cxn modelId="{A51526CA-9B47-41EC-9882-FE155B1E9381}" type="presParOf" srcId="{AA4B5016-305F-4232-8472-FC183996ECDA}" destId="{B1F1E5C4-4252-4C21-8263-8ECE879F3008}" srcOrd="2" destOrd="0" presId="urn:microsoft.com/office/officeart/2005/8/layout/chevron2"/>
    <dgm:cxn modelId="{3E6A0E92-8B2D-4E65-9A38-3CE69018F751}" type="presParOf" srcId="{B1F1E5C4-4252-4C21-8263-8ECE879F3008}" destId="{FAAD79D6-D6D4-475B-B57D-B37B3828FDC8}" srcOrd="0" destOrd="0" presId="urn:microsoft.com/office/officeart/2005/8/layout/chevron2"/>
    <dgm:cxn modelId="{B7A0D4A5-2526-43DB-B176-814D42969A01}" type="presParOf" srcId="{B1F1E5C4-4252-4C21-8263-8ECE879F3008}" destId="{654B24DF-9338-4634-AA6C-53031BE85D1A}" srcOrd="1" destOrd="0" presId="urn:microsoft.com/office/officeart/2005/8/layout/chevron2"/>
    <dgm:cxn modelId="{E3BC4630-11EB-45F8-AC03-31A1CBC10AD9}" type="presParOf" srcId="{AA4B5016-305F-4232-8472-FC183996ECDA}" destId="{F265A7C6-5FCB-4B7D-9BF8-BCE1329A1BDC}" srcOrd="3" destOrd="0" presId="urn:microsoft.com/office/officeart/2005/8/layout/chevron2"/>
    <dgm:cxn modelId="{4F44B74D-1D01-4FC7-8B54-D1908AC3B0BA}" type="presParOf" srcId="{AA4B5016-305F-4232-8472-FC183996ECDA}" destId="{8686EA66-47EC-4A94-A798-96FEFF0DBCAA}" srcOrd="4" destOrd="0" presId="urn:microsoft.com/office/officeart/2005/8/layout/chevron2"/>
    <dgm:cxn modelId="{CA108A1E-952E-485B-B8BB-A96F1FCC24BE}" type="presParOf" srcId="{8686EA66-47EC-4A94-A798-96FEFF0DBCAA}" destId="{CD9421B5-4626-48DF-A764-457ACE84B3CE}" srcOrd="0" destOrd="0" presId="urn:microsoft.com/office/officeart/2005/8/layout/chevron2"/>
    <dgm:cxn modelId="{B5E86239-059B-495A-BB59-DF991CC37883}" type="presParOf" srcId="{8686EA66-47EC-4A94-A798-96FEFF0DBCAA}" destId="{34AA18BD-EC90-49BD-922B-D1DD93E45C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044D44-55D0-4105-8F41-FB086A1E298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943F521-ABB1-465C-9A64-F84F7F9A1DA0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INCREASED MILITARIZATION</a:t>
          </a:r>
          <a:b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CONFLICT RISK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/>
        </a:p>
      </dgm:t>
    </dgm:pt>
    <dgm:pt modelId="{3C6C5DD8-A08C-459B-8FB7-0C979010458A}" type="parTrans" cxnId="{74682576-71FB-4043-9500-70AE0B57055D}">
      <dgm:prSet/>
      <dgm:spPr/>
      <dgm:t>
        <a:bodyPr/>
        <a:lstStyle/>
        <a:p>
          <a:endParaRPr lang="en-US"/>
        </a:p>
      </dgm:t>
    </dgm:pt>
    <dgm:pt modelId="{8DC31732-66BD-4258-AB80-9A14CE4C60BF}" type="sibTrans" cxnId="{74682576-71FB-4043-9500-70AE0B57055D}">
      <dgm:prSet/>
      <dgm:spPr/>
      <dgm:t>
        <a:bodyPr/>
        <a:lstStyle/>
        <a:p>
          <a:endParaRPr lang="en-US"/>
        </a:p>
      </dgm:t>
    </dgm:pt>
    <dgm:pt modelId="{549A4D8A-6101-422E-B31E-B928CAA20678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en-US" sz="2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INADEQUATE INTER-GOV PROCESSES</a:t>
          </a:r>
          <a:endParaRPr lang="en-US" sz="2300" dirty="0">
            <a:solidFill>
              <a:schemeClr val="tx1"/>
            </a:solidFill>
          </a:endParaRPr>
        </a:p>
      </dgm:t>
    </dgm:pt>
    <dgm:pt modelId="{DFBB4F9D-0EAC-41DB-A738-0DEAE44DCC29}" type="parTrans" cxnId="{C76F78F9-44FA-47F1-BE82-BAB454102C24}">
      <dgm:prSet/>
      <dgm:spPr/>
      <dgm:t>
        <a:bodyPr/>
        <a:lstStyle/>
        <a:p>
          <a:endParaRPr lang="en-US"/>
        </a:p>
      </dgm:t>
    </dgm:pt>
    <dgm:pt modelId="{443229A5-EC23-4C3F-9780-D84843A8B86E}" type="sibTrans" cxnId="{C76F78F9-44FA-47F1-BE82-BAB454102C24}">
      <dgm:prSet/>
      <dgm:spPr/>
      <dgm:t>
        <a:bodyPr/>
        <a:lstStyle/>
        <a:p>
          <a:endParaRPr lang="en-US"/>
        </a:p>
      </dgm:t>
    </dgm:pt>
    <dgm:pt modelId="{DB839558-1BA2-4892-B175-111930D754F7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NORMATIVE AMBIGUITY re STATE  / NON-STATE ACTIVITIES IN OS AND CYBERSPACE</a:t>
          </a:r>
          <a:endParaRPr lang="en-US" dirty="0">
            <a:solidFill>
              <a:srgbClr val="002060"/>
            </a:solidFill>
          </a:endParaRPr>
        </a:p>
      </dgm:t>
    </dgm:pt>
    <dgm:pt modelId="{D50587A4-19B3-442B-87F3-D067FE51DD5E}" type="parTrans" cxnId="{66B454FB-511E-4F89-9A8F-E0EE8878649E}">
      <dgm:prSet/>
      <dgm:spPr/>
      <dgm:t>
        <a:bodyPr/>
        <a:lstStyle/>
        <a:p>
          <a:endParaRPr lang="en-US"/>
        </a:p>
      </dgm:t>
    </dgm:pt>
    <dgm:pt modelId="{F6CE5E43-026A-44E5-9D77-6B2F62278D73}" type="sibTrans" cxnId="{66B454FB-511E-4F89-9A8F-E0EE8878649E}">
      <dgm:prSet/>
      <dgm:spPr/>
      <dgm:t>
        <a:bodyPr/>
        <a:lstStyle/>
        <a:p>
          <a:endParaRPr lang="en-US"/>
        </a:p>
      </dgm:t>
    </dgm:pt>
    <dgm:pt modelId="{62D6AF75-8433-4285-8989-18634A8C9F44}" type="pres">
      <dgm:prSet presAssocID="{81044D44-55D0-4105-8F41-FB086A1E2983}" presName="Name0" presStyleCnt="0">
        <dgm:presLayoutVars>
          <dgm:dir/>
          <dgm:animLvl val="lvl"/>
          <dgm:resizeHandles val="exact"/>
        </dgm:presLayoutVars>
      </dgm:prSet>
      <dgm:spPr/>
    </dgm:pt>
    <dgm:pt modelId="{BCCFBE27-2A53-4E96-AE54-B382F46F7734}" type="pres">
      <dgm:prSet presAssocID="{DB839558-1BA2-4892-B175-111930D754F7}" presName="Name8" presStyleCnt="0"/>
      <dgm:spPr/>
    </dgm:pt>
    <dgm:pt modelId="{FAFBF8AB-B4DE-436E-9B44-7545B2421203}" type="pres">
      <dgm:prSet presAssocID="{DB839558-1BA2-4892-B175-111930D754F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67C91-1B2A-47CE-A154-077B1FB24665}" type="pres">
      <dgm:prSet presAssocID="{DB839558-1BA2-4892-B175-111930D754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B0849-C533-4B1A-84AA-C46F1488073F}" type="pres">
      <dgm:prSet presAssocID="{549A4D8A-6101-422E-B31E-B928CAA20678}" presName="Name8" presStyleCnt="0"/>
      <dgm:spPr/>
    </dgm:pt>
    <dgm:pt modelId="{BFC0D9AA-7D25-41FC-8212-77CC472F546E}" type="pres">
      <dgm:prSet presAssocID="{549A4D8A-6101-422E-B31E-B928CAA206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84137-FDC1-4BD6-AC44-7604EBFC4393}" type="pres">
      <dgm:prSet presAssocID="{549A4D8A-6101-422E-B31E-B928CAA206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54ABB-EA78-4C48-8910-D3E14EAC0682}" type="pres">
      <dgm:prSet presAssocID="{F943F521-ABB1-465C-9A64-F84F7F9A1DA0}" presName="Name8" presStyleCnt="0"/>
      <dgm:spPr/>
    </dgm:pt>
    <dgm:pt modelId="{7D1A009D-D470-4909-A6D0-86584DB37C10}" type="pres">
      <dgm:prSet presAssocID="{F943F521-ABB1-465C-9A64-F84F7F9A1DA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9ED8F-D2F1-427E-8D62-B250222D4E7D}" type="pres">
      <dgm:prSet presAssocID="{F943F521-ABB1-465C-9A64-F84F7F9A1D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B6996-0AD7-473D-865E-424D59434632}" type="presOf" srcId="{549A4D8A-6101-422E-B31E-B928CAA20678}" destId="{BFC0D9AA-7D25-41FC-8212-77CC472F546E}" srcOrd="0" destOrd="0" presId="urn:microsoft.com/office/officeart/2005/8/layout/pyramid1"/>
    <dgm:cxn modelId="{74682576-71FB-4043-9500-70AE0B57055D}" srcId="{81044D44-55D0-4105-8F41-FB086A1E2983}" destId="{F943F521-ABB1-465C-9A64-F84F7F9A1DA0}" srcOrd="2" destOrd="0" parTransId="{3C6C5DD8-A08C-459B-8FB7-0C979010458A}" sibTransId="{8DC31732-66BD-4258-AB80-9A14CE4C60BF}"/>
    <dgm:cxn modelId="{B8B35003-B508-44D3-91B6-9979808A883D}" type="presOf" srcId="{DB839558-1BA2-4892-B175-111930D754F7}" destId="{FAFBF8AB-B4DE-436E-9B44-7545B2421203}" srcOrd="0" destOrd="0" presId="urn:microsoft.com/office/officeart/2005/8/layout/pyramid1"/>
    <dgm:cxn modelId="{63EC3CD0-3144-40A8-896C-613E31AAAF2C}" type="presOf" srcId="{F943F521-ABB1-465C-9A64-F84F7F9A1DA0}" destId="{7D1A009D-D470-4909-A6D0-86584DB37C10}" srcOrd="0" destOrd="0" presId="urn:microsoft.com/office/officeart/2005/8/layout/pyramid1"/>
    <dgm:cxn modelId="{66B454FB-511E-4F89-9A8F-E0EE8878649E}" srcId="{81044D44-55D0-4105-8F41-FB086A1E2983}" destId="{DB839558-1BA2-4892-B175-111930D754F7}" srcOrd="0" destOrd="0" parTransId="{D50587A4-19B3-442B-87F3-D067FE51DD5E}" sibTransId="{F6CE5E43-026A-44E5-9D77-6B2F62278D73}"/>
    <dgm:cxn modelId="{4C1F1662-8149-44C6-9BFF-06121ED7BDDC}" type="presOf" srcId="{549A4D8A-6101-422E-B31E-B928CAA20678}" destId="{D8284137-FDC1-4BD6-AC44-7604EBFC4393}" srcOrd="1" destOrd="0" presId="urn:microsoft.com/office/officeart/2005/8/layout/pyramid1"/>
    <dgm:cxn modelId="{C76F78F9-44FA-47F1-BE82-BAB454102C24}" srcId="{81044D44-55D0-4105-8F41-FB086A1E2983}" destId="{549A4D8A-6101-422E-B31E-B928CAA20678}" srcOrd="1" destOrd="0" parTransId="{DFBB4F9D-0EAC-41DB-A738-0DEAE44DCC29}" sibTransId="{443229A5-EC23-4C3F-9780-D84843A8B86E}"/>
    <dgm:cxn modelId="{62DAE58D-48DF-4342-AE3A-C8AA3045A9C4}" type="presOf" srcId="{DB839558-1BA2-4892-B175-111930D754F7}" destId="{BF467C91-1B2A-47CE-A154-077B1FB24665}" srcOrd="1" destOrd="0" presId="urn:microsoft.com/office/officeart/2005/8/layout/pyramid1"/>
    <dgm:cxn modelId="{23C27BFD-7E22-4793-A1BD-EBF5F5BB1EA1}" type="presOf" srcId="{81044D44-55D0-4105-8F41-FB086A1E2983}" destId="{62D6AF75-8433-4285-8989-18634A8C9F44}" srcOrd="0" destOrd="0" presId="urn:microsoft.com/office/officeart/2005/8/layout/pyramid1"/>
    <dgm:cxn modelId="{45E75349-9381-4A6A-8C37-4006E0586AE3}" type="presOf" srcId="{F943F521-ABB1-465C-9A64-F84F7F9A1DA0}" destId="{BC19ED8F-D2F1-427E-8D62-B250222D4E7D}" srcOrd="1" destOrd="0" presId="urn:microsoft.com/office/officeart/2005/8/layout/pyramid1"/>
    <dgm:cxn modelId="{24050C76-1FA6-4EED-9455-75A1DFC518AD}" type="presParOf" srcId="{62D6AF75-8433-4285-8989-18634A8C9F44}" destId="{BCCFBE27-2A53-4E96-AE54-B382F46F7734}" srcOrd="0" destOrd="0" presId="urn:microsoft.com/office/officeart/2005/8/layout/pyramid1"/>
    <dgm:cxn modelId="{0515DC6B-B73C-41FB-9462-B0451C295F38}" type="presParOf" srcId="{BCCFBE27-2A53-4E96-AE54-B382F46F7734}" destId="{FAFBF8AB-B4DE-436E-9B44-7545B2421203}" srcOrd="0" destOrd="0" presId="urn:microsoft.com/office/officeart/2005/8/layout/pyramid1"/>
    <dgm:cxn modelId="{31407E4A-AB48-4107-87B6-75564947AEFF}" type="presParOf" srcId="{BCCFBE27-2A53-4E96-AE54-B382F46F7734}" destId="{BF467C91-1B2A-47CE-A154-077B1FB24665}" srcOrd="1" destOrd="0" presId="urn:microsoft.com/office/officeart/2005/8/layout/pyramid1"/>
    <dgm:cxn modelId="{8EB86044-0F7B-492D-81A8-71B81FB8E2A6}" type="presParOf" srcId="{62D6AF75-8433-4285-8989-18634A8C9F44}" destId="{937B0849-C533-4B1A-84AA-C46F1488073F}" srcOrd="1" destOrd="0" presId="urn:microsoft.com/office/officeart/2005/8/layout/pyramid1"/>
    <dgm:cxn modelId="{C04E5FC5-F6CC-4B45-8D24-C82EAA264929}" type="presParOf" srcId="{937B0849-C533-4B1A-84AA-C46F1488073F}" destId="{BFC0D9AA-7D25-41FC-8212-77CC472F546E}" srcOrd="0" destOrd="0" presId="urn:microsoft.com/office/officeart/2005/8/layout/pyramid1"/>
    <dgm:cxn modelId="{D646CAEB-0B44-468A-AEDB-4817E8EE9787}" type="presParOf" srcId="{937B0849-C533-4B1A-84AA-C46F1488073F}" destId="{D8284137-FDC1-4BD6-AC44-7604EBFC4393}" srcOrd="1" destOrd="0" presId="urn:microsoft.com/office/officeart/2005/8/layout/pyramid1"/>
    <dgm:cxn modelId="{F77FCFA0-D042-4C4A-B593-97E143BA5171}" type="presParOf" srcId="{62D6AF75-8433-4285-8989-18634A8C9F44}" destId="{27354ABB-EA78-4C48-8910-D3E14EAC0682}" srcOrd="2" destOrd="0" presId="urn:microsoft.com/office/officeart/2005/8/layout/pyramid1"/>
    <dgm:cxn modelId="{0DECC8E9-0D8D-4A19-AFA3-5EBC10E64977}" type="presParOf" srcId="{27354ABB-EA78-4C48-8910-D3E14EAC0682}" destId="{7D1A009D-D470-4909-A6D0-86584DB37C10}" srcOrd="0" destOrd="0" presId="urn:microsoft.com/office/officeart/2005/8/layout/pyramid1"/>
    <dgm:cxn modelId="{4D19A18C-ACA9-45A2-80AA-711DD322FA04}" type="presParOf" srcId="{27354ABB-EA78-4C48-8910-D3E14EAC0682}" destId="{BC19ED8F-D2F1-427E-8D62-B250222D4E7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40C7FF-3211-4D41-871D-1F7A9075C60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57D438-0D3A-4D94-818D-E6A17F63C0E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GGE SPACE</a:t>
          </a:r>
        </a:p>
        <a:p>
          <a:pPr>
            <a:lnSpc>
              <a:spcPct val="100000"/>
            </a:lnSpc>
          </a:pPr>
          <a:r>
            <a: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en-US" sz="3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360D2-E278-47EA-9836-DDE66C153F8F}" type="parTrans" cxnId="{CD87FF6E-E55B-4D89-AD5F-8EF70F350F75}">
      <dgm:prSet/>
      <dgm:spPr/>
      <dgm:t>
        <a:bodyPr/>
        <a:lstStyle/>
        <a:p>
          <a:endParaRPr lang="en-US"/>
        </a:p>
      </dgm:t>
    </dgm:pt>
    <dgm:pt modelId="{5891A8FD-DB14-48BF-A0C2-018E81BAAAD4}" type="sibTrans" cxnId="{CD87FF6E-E55B-4D89-AD5F-8EF70F350F75}">
      <dgm:prSet/>
      <dgm:spPr/>
      <dgm:t>
        <a:bodyPr/>
        <a:lstStyle/>
        <a:p>
          <a:endParaRPr lang="en-US"/>
        </a:p>
      </dgm:t>
    </dgm:pt>
    <dgm:pt modelId="{12C2120A-2AEF-4E0C-9AE6-874FFF1D341B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SHANGHAI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PPWT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June 2014 (rev)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2B836-7620-4E09-A2F4-D8BDF781B72F}" type="parTrans" cxnId="{29507F9F-9084-4AE4-B102-102274C719BE}">
      <dgm:prSet/>
      <dgm:spPr/>
      <dgm:t>
        <a:bodyPr/>
        <a:lstStyle/>
        <a:p>
          <a:endParaRPr lang="en-US"/>
        </a:p>
      </dgm:t>
    </dgm:pt>
    <dgm:pt modelId="{5CFEFAE6-6336-470B-99DF-49844403E918}" type="sibTrans" cxnId="{29507F9F-9084-4AE4-B102-102274C719BE}">
      <dgm:prSet/>
      <dgm:spPr/>
      <dgm:t>
        <a:bodyPr/>
        <a:lstStyle/>
        <a:p>
          <a:endParaRPr lang="en-US"/>
        </a:p>
      </dgm:t>
    </dgm:pt>
    <dgm:pt modelId="{C748A436-C7B4-45C9-A85F-FDF8CD56F7F3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CODE OF CONDUCT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March 2014 (rev)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99977-1B63-4765-9103-521BC3A91472}" type="parTrans" cxnId="{CEC77AD9-D10F-47BA-A17B-ED486203A654}">
      <dgm:prSet/>
      <dgm:spPr/>
      <dgm:t>
        <a:bodyPr/>
        <a:lstStyle/>
        <a:p>
          <a:endParaRPr lang="en-US"/>
        </a:p>
      </dgm:t>
    </dgm:pt>
    <dgm:pt modelId="{091E77E5-72D5-4938-A3D7-D4E8EE04B45D}" type="sibTrans" cxnId="{CEC77AD9-D10F-47BA-A17B-ED486203A654}">
      <dgm:prSet/>
      <dgm:spPr/>
      <dgm:t>
        <a:bodyPr/>
        <a:lstStyle/>
        <a:p>
          <a:endParaRPr lang="en-US"/>
        </a:p>
      </dgm:t>
    </dgm:pt>
    <dgm:pt modelId="{0CB11408-9BCD-4930-9A9B-AAC0374CAEA4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GGE CYBER 2015</a:t>
          </a:r>
          <a:endParaRPr lang="en-US" sz="3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D0F7F-9082-44BC-9BDB-364BD91C96E7}" type="parTrans" cxnId="{E4540E48-2D74-4182-A0B2-CB8EE152D5F5}">
      <dgm:prSet/>
      <dgm:spPr/>
      <dgm:t>
        <a:bodyPr/>
        <a:lstStyle/>
        <a:p>
          <a:endParaRPr lang="en-US"/>
        </a:p>
      </dgm:t>
    </dgm:pt>
    <dgm:pt modelId="{0351F47E-9C50-469C-B922-AD2AECAE9741}" type="sibTrans" cxnId="{E4540E48-2D74-4182-A0B2-CB8EE152D5F5}">
      <dgm:prSet/>
      <dgm:spPr/>
      <dgm:t>
        <a:bodyPr/>
        <a:lstStyle/>
        <a:p>
          <a:endParaRPr lang="en-US"/>
        </a:p>
      </dgm:t>
    </dgm:pt>
    <dgm:pt modelId="{9C5ABED6-09AE-4DCD-85EF-3928B5CCEB68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SHANGHAI CODE OF CONDUCT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January 2015 (rev) 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56639-240C-4F1A-866A-8B980A5CC0FD}" type="parTrans" cxnId="{7F9B6294-206B-463F-9C55-8AC33FD94926}">
      <dgm:prSet/>
      <dgm:spPr/>
      <dgm:t>
        <a:bodyPr/>
        <a:lstStyle/>
        <a:p>
          <a:endParaRPr lang="en-US"/>
        </a:p>
      </dgm:t>
    </dgm:pt>
    <dgm:pt modelId="{28F92191-BEF3-4875-AC79-922A8B82C28B}" type="sibTrans" cxnId="{7F9B6294-206B-463F-9C55-8AC33FD94926}">
      <dgm:prSet/>
      <dgm:spPr/>
      <dgm:t>
        <a:bodyPr/>
        <a:lstStyle/>
        <a:p>
          <a:endParaRPr lang="en-US"/>
        </a:p>
      </dgm:t>
    </dgm:pt>
    <dgm:pt modelId="{3018A2A4-CEA7-4CFE-A046-F2137BB0BB2D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 /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CoE</a:t>
          </a:r>
          <a:endParaRPr lang="en-US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Network Security Directive, 2013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Budapest Convention, 2001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B627A-2BE8-4465-9A5F-00B85A3EE2C2}" type="parTrans" cxnId="{F0316C23-8330-46EC-B1D2-F97CDA770549}">
      <dgm:prSet/>
      <dgm:spPr/>
      <dgm:t>
        <a:bodyPr/>
        <a:lstStyle/>
        <a:p>
          <a:endParaRPr lang="en-US"/>
        </a:p>
      </dgm:t>
    </dgm:pt>
    <dgm:pt modelId="{F866D89D-22C9-48EE-9032-466693255912}" type="sibTrans" cxnId="{F0316C23-8330-46EC-B1D2-F97CDA770549}">
      <dgm:prSet/>
      <dgm:spPr/>
      <dgm:t>
        <a:bodyPr/>
        <a:lstStyle/>
        <a:p>
          <a:endParaRPr lang="en-US"/>
        </a:p>
      </dgm:t>
    </dgm:pt>
    <dgm:pt modelId="{B8930FDE-8B1E-4462-A22C-FB65C60CABF7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Other initiatives: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Canada Proposal, CD, June 2009; ITU-R; UNGA 69/32, 2014; Working Group on 5 Treaties, 2016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57420-DC1E-48E2-9049-D79C77233F87}" type="parTrans" cxnId="{9C9DF884-A920-4FA8-9031-80830C99D4B2}">
      <dgm:prSet/>
      <dgm:spPr/>
      <dgm:t>
        <a:bodyPr/>
        <a:lstStyle/>
        <a:p>
          <a:endParaRPr lang="en-US"/>
        </a:p>
      </dgm:t>
    </dgm:pt>
    <dgm:pt modelId="{41BC5D1F-AC3D-46EB-A8C2-6C903B2B4D79}" type="sibTrans" cxnId="{9C9DF884-A920-4FA8-9031-80830C99D4B2}">
      <dgm:prSet/>
      <dgm:spPr/>
      <dgm:t>
        <a:bodyPr/>
        <a:lstStyle/>
        <a:p>
          <a:endParaRPr lang="en-US"/>
        </a:p>
      </dgm:t>
    </dgm:pt>
    <dgm:pt modelId="{E57785C4-44EC-4E1B-B379-95EBC72504F6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Other initiatives: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Tallinn Manuals 1 &amp; 2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43717-617A-42FF-8D0F-29A7992C337B}" type="parTrans" cxnId="{9F5F2FD7-3D82-46C5-8262-8BC63C2001C5}">
      <dgm:prSet/>
      <dgm:spPr/>
      <dgm:t>
        <a:bodyPr/>
        <a:lstStyle/>
        <a:p>
          <a:endParaRPr lang="en-US"/>
        </a:p>
      </dgm:t>
    </dgm:pt>
    <dgm:pt modelId="{6F40DA1C-A13C-4F85-885C-EAF22D516108}" type="sibTrans" cxnId="{9F5F2FD7-3D82-46C5-8262-8BC63C2001C5}">
      <dgm:prSet/>
      <dgm:spPr/>
      <dgm:t>
        <a:bodyPr/>
        <a:lstStyle/>
        <a:p>
          <a:endParaRPr lang="en-US"/>
        </a:p>
      </dgm:t>
    </dgm:pt>
    <dgm:pt modelId="{FD78A99C-C4F9-4BD9-A2E5-A832F291A94D}" type="pres">
      <dgm:prSet presAssocID="{A040C7FF-3211-4D41-871D-1F7A9075C6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703AAD-6E04-476A-BFDA-FC3D9F276480}" type="pres">
      <dgm:prSet presAssocID="{F257D438-0D3A-4D94-818D-E6A17F63C0E0}" presName="root" presStyleCnt="0"/>
      <dgm:spPr/>
    </dgm:pt>
    <dgm:pt modelId="{2DEF9DEA-1900-4DAF-9640-9EFE578BB269}" type="pres">
      <dgm:prSet presAssocID="{F257D438-0D3A-4D94-818D-E6A17F63C0E0}" presName="rootComposite" presStyleCnt="0"/>
      <dgm:spPr/>
    </dgm:pt>
    <dgm:pt modelId="{D4793E42-2CD8-4624-94CD-195D69745421}" type="pres">
      <dgm:prSet presAssocID="{F257D438-0D3A-4D94-818D-E6A17F63C0E0}" presName="rootText" presStyleLbl="node1" presStyleIdx="0" presStyleCnt="2"/>
      <dgm:spPr/>
      <dgm:t>
        <a:bodyPr/>
        <a:lstStyle/>
        <a:p>
          <a:endParaRPr lang="en-US"/>
        </a:p>
      </dgm:t>
    </dgm:pt>
    <dgm:pt modelId="{F7535FCA-E6A6-4B36-BA7B-AA86A225019A}" type="pres">
      <dgm:prSet presAssocID="{F257D438-0D3A-4D94-818D-E6A17F63C0E0}" presName="rootConnector" presStyleLbl="node1" presStyleIdx="0" presStyleCnt="2"/>
      <dgm:spPr/>
      <dgm:t>
        <a:bodyPr/>
        <a:lstStyle/>
        <a:p>
          <a:endParaRPr lang="en-US"/>
        </a:p>
      </dgm:t>
    </dgm:pt>
    <dgm:pt modelId="{A653DF36-1EE5-4F33-B226-8737A281FB6E}" type="pres">
      <dgm:prSet presAssocID="{F257D438-0D3A-4D94-818D-E6A17F63C0E0}" presName="childShape" presStyleCnt="0"/>
      <dgm:spPr/>
    </dgm:pt>
    <dgm:pt modelId="{5004EA54-2374-405C-9C83-21016DC5BAF3}" type="pres">
      <dgm:prSet presAssocID="{DB72B836-7620-4E09-A2F4-D8BDF781B72F}" presName="Name13" presStyleLbl="parChTrans1D2" presStyleIdx="0" presStyleCnt="6"/>
      <dgm:spPr/>
      <dgm:t>
        <a:bodyPr/>
        <a:lstStyle/>
        <a:p>
          <a:endParaRPr lang="en-US"/>
        </a:p>
      </dgm:t>
    </dgm:pt>
    <dgm:pt modelId="{1A685538-4ECC-4CA5-9985-30F1AF923A2C}" type="pres">
      <dgm:prSet presAssocID="{12C2120A-2AEF-4E0C-9AE6-874FFF1D341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C6A0-445B-4B33-BB38-E3EB9249433E}" type="pres">
      <dgm:prSet presAssocID="{62D99977-1B63-4765-9103-521BC3A9147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90A9D278-BA0E-4404-8682-93471A35762A}" type="pres">
      <dgm:prSet presAssocID="{C748A436-C7B4-45C9-A85F-FDF8CD56F7F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61CF4-267E-4857-A9EE-8A12A475F30E}" type="pres">
      <dgm:prSet presAssocID="{B7D57420-DC1E-48E2-9049-D79C77233F87}" presName="Name13" presStyleLbl="parChTrans1D2" presStyleIdx="2" presStyleCnt="6"/>
      <dgm:spPr/>
      <dgm:t>
        <a:bodyPr/>
        <a:lstStyle/>
        <a:p>
          <a:endParaRPr lang="en-US"/>
        </a:p>
      </dgm:t>
    </dgm:pt>
    <dgm:pt modelId="{83D669B0-2A05-4791-920A-88D3A0138E6D}" type="pres">
      <dgm:prSet presAssocID="{B8930FDE-8B1E-4462-A22C-FB65C60CABF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3C0F0-0B80-4687-B640-9B5DA74E9E2B}" type="pres">
      <dgm:prSet presAssocID="{0CB11408-9BCD-4930-9A9B-AAC0374CAEA4}" presName="root" presStyleCnt="0"/>
      <dgm:spPr/>
    </dgm:pt>
    <dgm:pt modelId="{8170B897-9676-4F8D-95B1-3F4FF13FB0C3}" type="pres">
      <dgm:prSet presAssocID="{0CB11408-9BCD-4930-9A9B-AAC0374CAEA4}" presName="rootComposite" presStyleCnt="0"/>
      <dgm:spPr/>
    </dgm:pt>
    <dgm:pt modelId="{EE9AE2F3-37CB-4EE0-B08B-E586DA9E15DB}" type="pres">
      <dgm:prSet presAssocID="{0CB11408-9BCD-4930-9A9B-AAC0374CAEA4}" presName="rootText" presStyleLbl="node1" presStyleIdx="1" presStyleCnt="2"/>
      <dgm:spPr/>
      <dgm:t>
        <a:bodyPr/>
        <a:lstStyle/>
        <a:p>
          <a:endParaRPr lang="en-US"/>
        </a:p>
      </dgm:t>
    </dgm:pt>
    <dgm:pt modelId="{1D8EBAEC-6DD0-4ABE-946D-4C350B2E5F57}" type="pres">
      <dgm:prSet presAssocID="{0CB11408-9BCD-4930-9A9B-AAC0374CAEA4}" presName="rootConnector" presStyleLbl="node1" presStyleIdx="1" presStyleCnt="2"/>
      <dgm:spPr/>
      <dgm:t>
        <a:bodyPr/>
        <a:lstStyle/>
        <a:p>
          <a:endParaRPr lang="en-US"/>
        </a:p>
      </dgm:t>
    </dgm:pt>
    <dgm:pt modelId="{FAFB5B2D-E101-4D02-B5D2-E1C173F529D1}" type="pres">
      <dgm:prSet presAssocID="{0CB11408-9BCD-4930-9A9B-AAC0374CAEA4}" presName="childShape" presStyleCnt="0"/>
      <dgm:spPr/>
    </dgm:pt>
    <dgm:pt modelId="{0FDAFB9E-66D9-40F5-BA11-6A31A11A7C6F}" type="pres">
      <dgm:prSet presAssocID="{E8356639-240C-4F1A-866A-8B980A5CC0FD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96565F1-F2D4-4C95-8C4C-87F84CB13C17}" type="pres">
      <dgm:prSet presAssocID="{9C5ABED6-09AE-4DCD-85EF-3928B5CCEB6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41D7B-ADF0-426F-9255-40571E354EA9}" type="pres">
      <dgm:prSet presAssocID="{F0AB627A-2BE8-4465-9A5F-00B85A3EE2C2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06AAC3F-3A83-4057-B8BE-8337DB97687E}" type="pres">
      <dgm:prSet presAssocID="{3018A2A4-CEA7-4CFE-A046-F2137BB0BB2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DCF41-A240-458D-AED9-8E3050732D72}" type="pres">
      <dgm:prSet presAssocID="{E8043717-617A-42FF-8D0F-29A7992C337B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1DB7032-8406-4DE8-B2CA-FF7650B4A1F7}" type="pres">
      <dgm:prSet presAssocID="{E57785C4-44EC-4E1B-B379-95EBC72504F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8879E-E120-4628-BC7A-A9526D9C9219}" type="presOf" srcId="{DB72B836-7620-4E09-A2F4-D8BDF781B72F}" destId="{5004EA54-2374-405C-9C83-21016DC5BAF3}" srcOrd="0" destOrd="0" presId="urn:microsoft.com/office/officeart/2005/8/layout/hierarchy3"/>
    <dgm:cxn modelId="{9C9DF884-A920-4FA8-9031-80830C99D4B2}" srcId="{F257D438-0D3A-4D94-818D-E6A17F63C0E0}" destId="{B8930FDE-8B1E-4462-A22C-FB65C60CABF7}" srcOrd="2" destOrd="0" parTransId="{B7D57420-DC1E-48E2-9049-D79C77233F87}" sibTransId="{41BC5D1F-AC3D-46EB-A8C2-6C903B2B4D79}"/>
    <dgm:cxn modelId="{0CB292DC-39C5-4CAD-9EE6-924FB85F62F9}" type="presOf" srcId="{F0AB627A-2BE8-4465-9A5F-00B85A3EE2C2}" destId="{E8C41D7B-ADF0-426F-9255-40571E354EA9}" srcOrd="0" destOrd="0" presId="urn:microsoft.com/office/officeart/2005/8/layout/hierarchy3"/>
    <dgm:cxn modelId="{169B2C12-952D-4784-92A7-E18FAF331E9E}" type="presOf" srcId="{E8043717-617A-42FF-8D0F-29A7992C337B}" destId="{EE4DCF41-A240-458D-AED9-8E3050732D72}" srcOrd="0" destOrd="0" presId="urn:microsoft.com/office/officeart/2005/8/layout/hierarchy3"/>
    <dgm:cxn modelId="{7F9B6294-206B-463F-9C55-8AC33FD94926}" srcId="{0CB11408-9BCD-4930-9A9B-AAC0374CAEA4}" destId="{9C5ABED6-09AE-4DCD-85EF-3928B5CCEB68}" srcOrd="0" destOrd="0" parTransId="{E8356639-240C-4F1A-866A-8B980A5CC0FD}" sibTransId="{28F92191-BEF3-4875-AC79-922A8B82C28B}"/>
    <dgm:cxn modelId="{426BDF6A-5A84-444F-BDC1-0010E74FFD14}" type="presOf" srcId="{3018A2A4-CEA7-4CFE-A046-F2137BB0BB2D}" destId="{806AAC3F-3A83-4057-B8BE-8337DB97687E}" srcOrd="0" destOrd="0" presId="urn:microsoft.com/office/officeart/2005/8/layout/hierarchy3"/>
    <dgm:cxn modelId="{CD87FF6E-E55B-4D89-AD5F-8EF70F350F75}" srcId="{A040C7FF-3211-4D41-871D-1F7A9075C605}" destId="{F257D438-0D3A-4D94-818D-E6A17F63C0E0}" srcOrd="0" destOrd="0" parTransId="{352360D2-E278-47EA-9836-DDE66C153F8F}" sibTransId="{5891A8FD-DB14-48BF-A0C2-018E81BAAAD4}"/>
    <dgm:cxn modelId="{B2C1FD05-20F2-4B8D-83FE-CBD7B0E61799}" type="presOf" srcId="{0CB11408-9BCD-4930-9A9B-AAC0374CAEA4}" destId="{EE9AE2F3-37CB-4EE0-B08B-E586DA9E15DB}" srcOrd="0" destOrd="0" presId="urn:microsoft.com/office/officeart/2005/8/layout/hierarchy3"/>
    <dgm:cxn modelId="{F93F0E11-7AE1-4175-864B-EC20385E6E06}" type="presOf" srcId="{F257D438-0D3A-4D94-818D-E6A17F63C0E0}" destId="{D4793E42-2CD8-4624-94CD-195D69745421}" srcOrd="0" destOrd="0" presId="urn:microsoft.com/office/officeart/2005/8/layout/hierarchy3"/>
    <dgm:cxn modelId="{41B6D464-85EB-47E4-8B6E-DDD88019B77C}" type="presOf" srcId="{E57785C4-44EC-4E1B-B379-95EBC72504F6}" destId="{81DB7032-8406-4DE8-B2CA-FF7650B4A1F7}" srcOrd="0" destOrd="0" presId="urn:microsoft.com/office/officeart/2005/8/layout/hierarchy3"/>
    <dgm:cxn modelId="{6F4206A9-2464-462D-ACDB-A26AD112FACC}" type="presOf" srcId="{E8356639-240C-4F1A-866A-8B980A5CC0FD}" destId="{0FDAFB9E-66D9-40F5-BA11-6A31A11A7C6F}" srcOrd="0" destOrd="0" presId="urn:microsoft.com/office/officeart/2005/8/layout/hierarchy3"/>
    <dgm:cxn modelId="{3F53926C-21EC-497F-B3F1-5FCB6A0B4586}" type="presOf" srcId="{9C5ABED6-09AE-4DCD-85EF-3928B5CCEB68}" destId="{096565F1-F2D4-4C95-8C4C-87F84CB13C17}" srcOrd="0" destOrd="0" presId="urn:microsoft.com/office/officeart/2005/8/layout/hierarchy3"/>
    <dgm:cxn modelId="{C1976D31-87DD-4353-8498-45DD0AEEF893}" type="presOf" srcId="{62D99977-1B63-4765-9103-521BC3A91472}" destId="{75D3C6A0-445B-4B33-BB38-E3EB9249433E}" srcOrd="0" destOrd="0" presId="urn:microsoft.com/office/officeart/2005/8/layout/hierarchy3"/>
    <dgm:cxn modelId="{02C1AB9E-E616-46BD-910D-4F631D7FDCFB}" type="presOf" srcId="{C748A436-C7B4-45C9-A85F-FDF8CD56F7F3}" destId="{90A9D278-BA0E-4404-8682-93471A35762A}" srcOrd="0" destOrd="0" presId="urn:microsoft.com/office/officeart/2005/8/layout/hierarchy3"/>
    <dgm:cxn modelId="{E4540E48-2D74-4182-A0B2-CB8EE152D5F5}" srcId="{A040C7FF-3211-4D41-871D-1F7A9075C605}" destId="{0CB11408-9BCD-4930-9A9B-AAC0374CAEA4}" srcOrd="1" destOrd="0" parTransId="{6FED0F7F-9082-44BC-9BDB-364BD91C96E7}" sibTransId="{0351F47E-9C50-469C-B922-AD2AECAE9741}"/>
    <dgm:cxn modelId="{F0316C23-8330-46EC-B1D2-F97CDA770549}" srcId="{0CB11408-9BCD-4930-9A9B-AAC0374CAEA4}" destId="{3018A2A4-CEA7-4CFE-A046-F2137BB0BB2D}" srcOrd="1" destOrd="0" parTransId="{F0AB627A-2BE8-4465-9A5F-00B85A3EE2C2}" sibTransId="{F866D89D-22C9-48EE-9032-466693255912}"/>
    <dgm:cxn modelId="{88ACB346-89CA-40AC-A097-D610F683D6A4}" type="presOf" srcId="{F257D438-0D3A-4D94-818D-E6A17F63C0E0}" destId="{F7535FCA-E6A6-4B36-BA7B-AA86A225019A}" srcOrd="1" destOrd="0" presId="urn:microsoft.com/office/officeart/2005/8/layout/hierarchy3"/>
    <dgm:cxn modelId="{A54866C9-8F78-4DB1-B8B4-88B502010073}" type="presOf" srcId="{B7D57420-DC1E-48E2-9049-D79C77233F87}" destId="{94061CF4-267E-4857-A9EE-8A12A475F30E}" srcOrd="0" destOrd="0" presId="urn:microsoft.com/office/officeart/2005/8/layout/hierarchy3"/>
    <dgm:cxn modelId="{29507F9F-9084-4AE4-B102-102274C719BE}" srcId="{F257D438-0D3A-4D94-818D-E6A17F63C0E0}" destId="{12C2120A-2AEF-4E0C-9AE6-874FFF1D341B}" srcOrd="0" destOrd="0" parTransId="{DB72B836-7620-4E09-A2F4-D8BDF781B72F}" sibTransId="{5CFEFAE6-6336-470B-99DF-49844403E918}"/>
    <dgm:cxn modelId="{F2ED8940-B6BE-4C02-B4F3-4A2588B7EBCE}" type="presOf" srcId="{0CB11408-9BCD-4930-9A9B-AAC0374CAEA4}" destId="{1D8EBAEC-6DD0-4ABE-946D-4C350B2E5F57}" srcOrd="1" destOrd="0" presId="urn:microsoft.com/office/officeart/2005/8/layout/hierarchy3"/>
    <dgm:cxn modelId="{BE0F78AC-0BDC-446B-AD76-1793CF2843D3}" type="presOf" srcId="{A040C7FF-3211-4D41-871D-1F7A9075C605}" destId="{FD78A99C-C4F9-4BD9-A2E5-A832F291A94D}" srcOrd="0" destOrd="0" presId="urn:microsoft.com/office/officeart/2005/8/layout/hierarchy3"/>
    <dgm:cxn modelId="{83A9697F-5E16-458A-B31F-486F3F25BB54}" type="presOf" srcId="{12C2120A-2AEF-4E0C-9AE6-874FFF1D341B}" destId="{1A685538-4ECC-4CA5-9985-30F1AF923A2C}" srcOrd="0" destOrd="0" presId="urn:microsoft.com/office/officeart/2005/8/layout/hierarchy3"/>
    <dgm:cxn modelId="{CEC77AD9-D10F-47BA-A17B-ED486203A654}" srcId="{F257D438-0D3A-4D94-818D-E6A17F63C0E0}" destId="{C748A436-C7B4-45C9-A85F-FDF8CD56F7F3}" srcOrd="1" destOrd="0" parTransId="{62D99977-1B63-4765-9103-521BC3A91472}" sibTransId="{091E77E5-72D5-4938-A3D7-D4E8EE04B45D}"/>
    <dgm:cxn modelId="{C3FA4979-2141-4371-AEDA-C31200D339FA}" type="presOf" srcId="{B8930FDE-8B1E-4462-A22C-FB65C60CABF7}" destId="{83D669B0-2A05-4791-920A-88D3A0138E6D}" srcOrd="0" destOrd="0" presId="urn:microsoft.com/office/officeart/2005/8/layout/hierarchy3"/>
    <dgm:cxn modelId="{9F5F2FD7-3D82-46C5-8262-8BC63C2001C5}" srcId="{0CB11408-9BCD-4930-9A9B-AAC0374CAEA4}" destId="{E57785C4-44EC-4E1B-B379-95EBC72504F6}" srcOrd="2" destOrd="0" parTransId="{E8043717-617A-42FF-8D0F-29A7992C337B}" sibTransId="{6F40DA1C-A13C-4F85-885C-EAF22D516108}"/>
    <dgm:cxn modelId="{3043581F-FBCA-442C-819D-F11C0FB9C415}" type="presParOf" srcId="{FD78A99C-C4F9-4BD9-A2E5-A832F291A94D}" destId="{4C703AAD-6E04-476A-BFDA-FC3D9F276480}" srcOrd="0" destOrd="0" presId="urn:microsoft.com/office/officeart/2005/8/layout/hierarchy3"/>
    <dgm:cxn modelId="{8D2476C1-3144-4054-9211-9B61DDE5C482}" type="presParOf" srcId="{4C703AAD-6E04-476A-BFDA-FC3D9F276480}" destId="{2DEF9DEA-1900-4DAF-9640-9EFE578BB269}" srcOrd="0" destOrd="0" presId="urn:microsoft.com/office/officeart/2005/8/layout/hierarchy3"/>
    <dgm:cxn modelId="{23857F0C-156D-4ACD-A091-3C1D3C752DFA}" type="presParOf" srcId="{2DEF9DEA-1900-4DAF-9640-9EFE578BB269}" destId="{D4793E42-2CD8-4624-94CD-195D69745421}" srcOrd="0" destOrd="0" presId="urn:microsoft.com/office/officeart/2005/8/layout/hierarchy3"/>
    <dgm:cxn modelId="{EFBA7009-4EC4-46E4-8648-92CC86B81208}" type="presParOf" srcId="{2DEF9DEA-1900-4DAF-9640-9EFE578BB269}" destId="{F7535FCA-E6A6-4B36-BA7B-AA86A225019A}" srcOrd="1" destOrd="0" presId="urn:microsoft.com/office/officeart/2005/8/layout/hierarchy3"/>
    <dgm:cxn modelId="{7813E1B4-4120-4C8A-9DAC-7539B6EB98AF}" type="presParOf" srcId="{4C703AAD-6E04-476A-BFDA-FC3D9F276480}" destId="{A653DF36-1EE5-4F33-B226-8737A281FB6E}" srcOrd="1" destOrd="0" presId="urn:microsoft.com/office/officeart/2005/8/layout/hierarchy3"/>
    <dgm:cxn modelId="{63136EA9-72D9-44BC-B040-0D91F475DFAC}" type="presParOf" srcId="{A653DF36-1EE5-4F33-B226-8737A281FB6E}" destId="{5004EA54-2374-405C-9C83-21016DC5BAF3}" srcOrd="0" destOrd="0" presId="urn:microsoft.com/office/officeart/2005/8/layout/hierarchy3"/>
    <dgm:cxn modelId="{BB86A013-163E-4C50-928A-E4A97C80A27B}" type="presParOf" srcId="{A653DF36-1EE5-4F33-B226-8737A281FB6E}" destId="{1A685538-4ECC-4CA5-9985-30F1AF923A2C}" srcOrd="1" destOrd="0" presId="urn:microsoft.com/office/officeart/2005/8/layout/hierarchy3"/>
    <dgm:cxn modelId="{67326609-E275-49F5-BFF4-16E49B361B2B}" type="presParOf" srcId="{A653DF36-1EE5-4F33-B226-8737A281FB6E}" destId="{75D3C6A0-445B-4B33-BB38-E3EB9249433E}" srcOrd="2" destOrd="0" presId="urn:microsoft.com/office/officeart/2005/8/layout/hierarchy3"/>
    <dgm:cxn modelId="{4D167A6B-3978-48F8-97CD-E161C1B5FF72}" type="presParOf" srcId="{A653DF36-1EE5-4F33-B226-8737A281FB6E}" destId="{90A9D278-BA0E-4404-8682-93471A35762A}" srcOrd="3" destOrd="0" presId="urn:microsoft.com/office/officeart/2005/8/layout/hierarchy3"/>
    <dgm:cxn modelId="{E1FE1980-6809-46BF-9DAB-B6C30A7C16CE}" type="presParOf" srcId="{A653DF36-1EE5-4F33-B226-8737A281FB6E}" destId="{94061CF4-267E-4857-A9EE-8A12A475F30E}" srcOrd="4" destOrd="0" presId="urn:microsoft.com/office/officeart/2005/8/layout/hierarchy3"/>
    <dgm:cxn modelId="{37577CF5-9DA5-410F-8777-448180E78AA6}" type="presParOf" srcId="{A653DF36-1EE5-4F33-B226-8737A281FB6E}" destId="{83D669B0-2A05-4791-920A-88D3A0138E6D}" srcOrd="5" destOrd="0" presId="urn:microsoft.com/office/officeart/2005/8/layout/hierarchy3"/>
    <dgm:cxn modelId="{A2181380-7EFA-44EE-8820-6A08077F7E09}" type="presParOf" srcId="{FD78A99C-C4F9-4BD9-A2E5-A832F291A94D}" destId="{3ED3C0F0-0B80-4687-B640-9B5DA74E9E2B}" srcOrd="1" destOrd="0" presId="urn:microsoft.com/office/officeart/2005/8/layout/hierarchy3"/>
    <dgm:cxn modelId="{CA5FC322-D293-42E5-8E7A-2E68E03CE1CD}" type="presParOf" srcId="{3ED3C0F0-0B80-4687-B640-9B5DA74E9E2B}" destId="{8170B897-9676-4F8D-95B1-3F4FF13FB0C3}" srcOrd="0" destOrd="0" presId="urn:microsoft.com/office/officeart/2005/8/layout/hierarchy3"/>
    <dgm:cxn modelId="{27778BD2-F0D9-4C79-95E9-026295022300}" type="presParOf" srcId="{8170B897-9676-4F8D-95B1-3F4FF13FB0C3}" destId="{EE9AE2F3-37CB-4EE0-B08B-E586DA9E15DB}" srcOrd="0" destOrd="0" presId="urn:microsoft.com/office/officeart/2005/8/layout/hierarchy3"/>
    <dgm:cxn modelId="{42D3BBEB-D0A5-44FF-905B-8C0A31A829A8}" type="presParOf" srcId="{8170B897-9676-4F8D-95B1-3F4FF13FB0C3}" destId="{1D8EBAEC-6DD0-4ABE-946D-4C350B2E5F57}" srcOrd="1" destOrd="0" presId="urn:microsoft.com/office/officeart/2005/8/layout/hierarchy3"/>
    <dgm:cxn modelId="{D3A72804-F719-4E54-9F0E-9553915DEA6C}" type="presParOf" srcId="{3ED3C0F0-0B80-4687-B640-9B5DA74E9E2B}" destId="{FAFB5B2D-E101-4D02-B5D2-E1C173F529D1}" srcOrd="1" destOrd="0" presId="urn:microsoft.com/office/officeart/2005/8/layout/hierarchy3"/>
    <dgm:cxn modelId="{C3AEC469-15EB-4BA9-B71B-884928080CAD}" type="presParOf" srcId="{FAFB5B2D-E101-4D02-B5D2-E1C173F529D1}" destId="{0FDAFB9E-66D9-40F5-BA11-6A31A11A7C6F}" srcOrd="0" destOrd="0" presId="urn:microsoft.com/office/officeart/2005/8/layout/hierarchy3"/>
    <dgm:cxn modelId="{A844FDD2-4188-4A4C-BFC0-120282574A77}" type="presParOf" srcId="{FAFB5B2D-E101-4D02-B5D2-E1C173F529D1}" destId="{096565F1-F2D4-4C95-8C4C-87F84CB13C17}" srcOrd="1" destOrd="0" presId="urn:microsoft.com/office/officeart/2005/8/layout/hierarchy3"/>
    <dgm:cxn modelId="{ACC4105B-EA7F-40EE-8F3F-36A1C3C87559}" type="presParOf" srcId="{FAFB5B2D-E101-4D02-B5D2-E1C173F529D1}" destId="{E8C41D7B-ADF0-426F-9255-40571E354EA9}" srcOrd="2" destOrd="0" presId="urn:microsoft.com/office/officeart/2005/8/layout/hierarchy3"/>
    <dgm:cxn modelId="{694683B2-7A9B-495A-B7F0-706C929C92C3}" type="presParOf" srcId="{FAFB5B2D-E101-4D02-B5D2-E1C173F529D1}" destId="{806AAC3F-3A83-4057-B8BE-8337DB97687E}" srcOrd="3" destOrd="0" presId="urn:microsoft.com/office/officeart/2005/8/layout/hierarchy3"/>
    <dgm:cxn modelId="{33EA44E5-DBDD-4AEE-A965-C8377B2DD332}" type="presParOf" srcId="{FAFB5B2D-E101-4D02-B5D2-E1C173F529D1}" destId="{EE4DCF41-A240-458D-AED9-8E3050732D72}" srcOrd="4" destOrd="0" presId="urn:microsoft.com/office/officeart/2005/8/layout/hierarchy3"/>
    <dgm:cxn modelId="{1F64B030-2275-4DD9-8586-C1638242A6F1}" type="presParOf" srcId="{FAFB5B2D-E101-4D02-B5D2-E1C173F529D1}" destId="{81DB7032-8406-4DE8-B2CA-FF7650B4A1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370F0B-F446-4B18-8B43-52655772E4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A8DD64-0448-404F-A0E8-28435AD26CB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attribution</a:t>
          </a:r>
          <a:endParaRPr lang="en-US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46099-D50C-483C-A885-B891CFB689DD}" type="parTrans" cxnId="{DC82D9BE-7CF5-4C0C-B1B9-D6B5DFCF489B}">
      <dgm:prSet/>
      <dgm:spPr/>
      <dgm:t>
        <a:bodyPr/>
        <a:lstStyle/>
        <a:p>
          <a:endParaRPr lang="en-US"/>
        </a:p>
      </dgm:t>
    </dgm:pt>
    <dgm:pt modelId="{270F6071-3EDB-4C5C-A17F-8069030F7F36}" type="sibTrans" cxnId="{DC82D9BE-7CF5-4C0C-B1B9-D6B5DFCF489B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thresholds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0F7DB-3F23-4BA8-90B1-8DF16C22B88A}">
      <dgm:prSet phldrT="[Text]" custT="1"/>
      <dgm:spPr/>
      <dgm:t>
        <a:bodyPr/>
        <a:lstStyle/>
        <a:p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C50F3-13AF-486D-B7E4-0CA834AF9DC2}" type="parTrans" cxnId="{9F76A63D-1E71-4D2F-AFDB-1E0D916F94A3}">
      <dgm:prSet/>
      <dgm:spPr/>
      <dgm:t>
        <a:bodyPr/>
        <a:lstStyle/>
        <a:p>
          <a:endParaRPr lang="en-US"/>
        </a:p>
      </dgm:t>
    </dgm:pt>
    <dgm:pt modelId="{FAA9FD29-3B0C-43D1-9AB1-33D15886DB0C}" type="sibTrans" cxnId="{9F76A63D-1E71-4D2F-AFDB-1E0D916F94A3}">
      <dgm:prSet/>
      <dgm:spPr/>
      <dgm:t>
        <a:bodyPr/>
        <a:lstStyle/>
        <a:p>
          <a:endParaRPr lang="en-US"/>
        </a:p>
      </dgm:t>
    </dgm:pt>
    <dgm:pt modelId="{BEC26750-DF3F-4713-9B88-48D28120E25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non-state actors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3264A-E57D-4F24-BBC9-20DF53BA7E8A}" type="parTrans" cxnId="{EC989351-CE4F-48E5-B9A1-C60079E08B7A}">
      <dgm:prSet/>
      <dgm:spPr/>
      <dgm:t>
        <a:bodyPr/>
        <a:lstStyle/>
        <a:p>
          <a:endParaRPr lang="en-US"/>
        </a:p>
      </dgm:t>
    </dgm:pt>
    <dgm:pt modelId="{46B2DDAC-1CD8-4558-9A22-9AAADAD7C690}" type="sibTrans" cxnId="{EC989351-CE4F-48E5-B9A1-C60079E08B7A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basic definitional constructs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B7F8-8E42-493F-9BED-EF58D9888A1E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commercialization</a:t>
          </a:r>
          <a:endParaRPr lang="en-US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46F7E-AFE8-4C03-AFF0-FD38CEC8B75F}" type="parTrans" cxnId="{45E23957-12BB-445D-A27E-493AA579EE05}">
      <dgm:prSet/>
      <dgm:spPr/>
      <dgm:t>
        <a:bodyPr/>
        <a:lstStyle/>
        <a:p>
          <a:endParaRPr lang="en-US"/>
        </a:p>
      </dgm:t>
    </dgm:pt>
    <dgm:pt modelId="{19B47D5F-29F0-4EFC-BE20-A0F5207618CA}" type="sibTrans" cxnId="{45E23957-12BB-445D-A27E-493AA579EE05}">
      <dgm:prSet/>
      <dgm:spPr/>
      <dgm:t>
        <a:bodyPr/>
        <a:lstStyle/>
        <a:p>
          <a:endParaRPr lang="en-US"/>
        </a:p>
      </dgm:t>
    </dgm:pt>
    <dgm:pt modelId="{6259B6EF-A61C-4DF7-A5DC-8F8D6504951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dual use 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9F09B-248C-4B4A-B591-109345E84E75}" type="parTrans" cxnId="{3210A727-D60A-4EE7-87CE-7F32960CA9BB}">
      <dgm:prSet/>
      <dgm:spPr/>
      <dgm:t>
        <a:bodyPr/>
        <a:lstStyle/>
        <a:p>
          <a:endParaRPr lang="en-US"/>
        </a:p>
      </dgm:t>
    </dgm:pt>
    <dgm:pt modelId="{D4E33CF5-B082-421D-8FF9-1F445CFF0057}" type="sibTrans" cxnId="{3210A727-D60A-4EE7-87CE-7F32960CA9BB}">
      <dgm:prSet/>
      <dgm:spPr/>
      <dgm:t>
        <a:bodyPr/>
        <a:lstStyle/>
        <a:p>
          <a:endParaRPr lang="en-US"/>
        </a:p>
      </dgm:t>
    </dgm:pt>
    <dgm:pt modelId="{C2D7EF4E-6D13-492A-841A-936BA89756F4}">
      <dgm:prSet phldrT="[Text]" phldr="1"/>
      <dgm:spPr/>
      <dgm:t>
        <a:bodyPr/>
        <a:lstStyle/>
        <a:p>
          <a:endParaRPr lang="en-US" dirty="0"/>
        </a:p>
      </dgm:t>
    </dgm:pt>
    <dgm:pt modelId="{DE3FFFA1-1499-446F-ACFE-5FB52F2021C5}" type="parTrans" cxnId="{0823224B-FD48-44FB-BD43-B73CDBB305E6}">
      <dgm:prSet/>
      <dgm:spPr/>
      <dgm:t>
        <a:bodyPr/>
        <a:lstStyle/>
        <a:p>
          <a:endParaRPr lang="en-US"/>
        </a:p>
      </dgm:t>
    </dgm:pt>
    <dgm:pt modelId="{3CD81A05-E3C3-4389-9F28-A530D4D76B3E}" type="sibTrans" cxnId="{0823224B-FD48-44FB-BD43-B73CDBB305E6}">
      <dgm:prSet/>
      <dgm:spPr/>
      <dgm:t>
        <a:bodyPr/>
        <a:lstStyle/>
        <a:p>
          <a:endParaRPr lang="en-US"/>
        </a:p>
      </dgm:t>
    </dgm:pt>
    <dgm:pt modelId="{CA63D4CE-CE93-4E20-9490-96931C32D5A5}" type="pres">
      <dgm:prSet presAssocID="{00370F0B-F446-4B18-8B43-52655772E4E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10AB6D-5EFB-420A-A324-EBF945537CAF}" type="pres">
      <dgm:prSet presAssocID="{3FA8DD64-0448-404F-A0E8-28435AD26CB1}" presName="composite" presStyleCnt="0"/>
      <dgm:spPr/>
    </dgm:pt>
    <dgm:pt modelId="{647BD5BA-B2AE-4BE0-9E31-2B2D125927E0}" type="pres">
      <dgm:prSet presAssocID="{3FA8DD64-0448-404F-A0E8-28435AD26CB1}" presName="Parent1" presStyleLbl="node1" presStyleIdx="0" presStyleCnt="6" custScaleX="1137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18B0F-291C-4C19-95F9-FECB9E4EEB23}" type="pres">
      <dgm:prSet presAssocID="{3FA8DD64-0448-404F-A0E8-28435AD26CB1}" presName="Childtext1" presStyleLbl="revTx" presStyleIdx="0" presStyleCnt="3" custScaleX="99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AE984-5ECF-41AC-8922-988E6F7BFED2}" type="pres">
      <dgm:prSet presAssocID="{3FA8DD64-0448-404F-A0E8-28435AD26CB1}" presName="BalanceSpacing" presStyleCnt="0"/>
      <dgm:spPr/>
    </dgm:pt>
    <dgm:pt modelId="{2A0A5980-6CCD-4933-8CF0-7A34A758B26D}" type="pres">
      <dgm:prSet presAssocID="{3FA8DD64-0448-404F-A0E8-28435AD26CB1}" presName="BalanceSpacing1" presStyleCnt="0"/>
      <dgm:spPr/>
    </dgm:pt>
    <dgm:pt modelId="{CEF92D34-59D8-4BFF-817F-431CC8E1291A}" type="pres">
      <dgm:prSet presAssocID="{270F6071-3EDB-4C5C-A17F-8069030F7F36}" presName="Accent1Text" presStyleLbl="node1" presStyleIdx="1" presStyleCnt="6"/>
      <dgm:spPr/>
      <dgm:t>
        <a:bodyPr/>
        <a:lstStyle/>
        <a:p>
          <a:endParaRPr lang="en-US"/>
        </a:p>
      </dgm:t>
    </dgm:pt>
    <dgm:pt modelId="{DEDAB51D-2C70-4918-9FF0-62955B8864C5}" type="pres">
      <dgm:prSet presAssocID="{270F6071-3EDB-4C5C-A17F-8069030F7F36}" presName="spaceBetweenRectangles" presStyleCnt="0"/>
      <dgm:spPr/>
    </dgm:pt>
    <dgm:pt modelId="{99B94C8E-78CC-4494-BB89-CDDC88596B7C}" type="pres">
      <dgm:prSet presAssocID="{BEC26750-DF3F-4713-9B88-48D28120E25F}" presName="composite" presStyleCnt="0"/>
      <dgm:spPr/>
    </dgm:pt>
    <dgm:pt modelId="{DB6B9073-F0D2-44CE-8B30-7B1EBF47DA82}" type="pres">
      <dgm:prSet presAssocID="{BEC26750-DF3F-4713-9B88-48D28120E25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95815-0C09-42B3-9379-3505A858AE8E}" type="pres">
      <dgm:prSet presAssocID="{BEC26750-DF3F-4713-9B88-48D28120E25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6EFD3-4E7C-4DBF-887D-0CFEE0B7DF7F}" type="pres">
      <dgm:prSet presAssocID="{BEC26750-DF3F-4713-9B88-48D28120E25F}" presName="BalanceSpacing" presStyleCnt="0"/>
      <dgm:spPr/>
    </dgm:pt>
    <dgm:pt modelId="{824D3FD3-8560-4308-8A49-4278C6C32747}" type="pres">
      <dgm:prSet presAssocID="{BEC26750-DF3F-4713-9B88-48D28120E25F}" presName="BalanceSpacing1" presStyleCnt="0"/>
      <dgm:spPr/>
    </dgm:pt>
    <dgm:pt modelId="{AA2768FB-C71F-4D0D-A8CB-C8761727CD8B}" type="pres">
      <dgm:prSet presAssocID="{46B2DDAC-1CD8-4558-9A22-9AAADAD7C690}" presName="Accent1Text" presStyleLbl="node1" presStyleIdx="3" presStyleCnt="6"/>
      <dgm:spPr/>
      <dgm:t>
        <a:bodyPr/>
        <a:lstStyle/>
        <a:p>
          <a:endParaRPr lang="en-US"/>
        </a:p>
      </dgm:t>
    </dgm:pt>
    <dgm:pt modelId="{F5E145DE-30D2-4A52-8341-30D45B80692D}" type="pres">
      <dgm:prSet presAssocID="{46B2DDAC-1CD8-4558-9A22-9AAADAD7C690}" presName="spaceBetweenRectangles" presStyleCnt="0"/>
      <dgm:spPr/>
    </dgm:pt>
    <dgm:pt modelId="{F6EBA2D3-CF1E-405E-8B51-4E37963C16D9}" type="pres">
      <dgm:prSet presAssocID="{6259B6EF-A61C-4DF7-A5DC-8F8D6504951C}" presName="composite" presStyleCnt="0"/>
      <dgm:spPr/>
    </dgm:pt>
    <dgm:pt modelId="{2AD34135-81E9-4CBC-9115-E0171383CFEC}" type="pres">
      <dgm:prSet presAssocID="{6259B6EF-A61C-4DF7-A5DC-8F8D6504951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78E5C-A7EE-4C77-8EC9-B2EAC0449D4D}" type="pres">
      <dgm:prSet presAssocID="{6259B6EF-A61C-4DF7-A5DC-8F8D6504951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C36E4-2700-4973-9A9E-8AD6806DCF7C}" type="pres">
      <dgm:prSet presAssocID="{6259B6EF-A61C-4DF7-A5DC-8F8D6504951C}" presName="BalanceSpacing" presStyleCnt="0"/>
      <dgm:spPr/>
    </dgm:pt>
    <dgm:pt modelId="{B0D7CF84-3523-4943-BCBC-5994D8682062}" type="pres">
      <dgm:prSet presAssocID="{6259B6EF-A61C-4DF7-A5DC-8F8D6504951C}" presName="BalanceSpacing1" presStyleCnt="0"/>
      <dgm:spPr/>
    </dgm:pt>
    <dgm:pt modelId="{6CC62032-4998-435E-887F-220A0DA93B37}" type="pres">
      <dgm:prSet presAssocID="{D4E33CF5-B082-421D-8FF9-1F445CFF0057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BAD4F18-E001-43CF-9F4E-7C1D4E096F84}" type="presOf" srcId="{E213B7F8-8E42-493F-9BED-EF58D9888A1E}" destId="{2F695815-0C09-42B3-9379-3505A858AE8E}" srcOrd="0" destOrd="0" presId="urn:microsoft.com/office/officeart/2008/layout/AlternatingHexagons"/>
    <dgm:cxn modelId="{09E9A13B-3AA6-45A1-AFA8-14BE8F3877FE}" type="presOf" srcId="{BEC26750-DF3F-4713-9B88-48D28120E25F}" destId="{DB6B9073-F0D2-44CE-8B30-7B1EBF47DA82}" srcOrd="0" destOrd="0" presId="urn:microsoft.com/office/officeart/2008/layout/AlternatingHexagons"/>
    <dgm:cxn modelId="{0823224B-FD48-44FB-BD43-B73CDBB305E6}" srcId="{6259B6EF-A61C-4DF7-A5DC-8F8D6504951C}" destId="{C2D7EF4E-6D13-492A-841A-936BA89756F4}" srcOrd="0" destOrd="0" parTransId="{DE3FFFA1-1499-446F-ACFE-5FB52F2021C5}" sibTransId="{3CD81A05-E3C3-4389-9F28-A530D4D76B3E}"/>
    <dgm:cxn modelId="{3210A727-D60A-4EE7-87CE-7F32960CA9BB}" srcId="{00370F0B-F446-4B18-8B43-52655772E4EB}" destId="{6259B6EF-A61C-4DF7-A5DC-8F8D6504951C}" srcOrd="2" destOrd="0" parTransId="{4549F09B-248C-4B4A-B591-109345E84E75}" sibTransId="{D4E33CF5-B082-421D-8FF9-1F445CFF0057}"/>
    <dgm:cxn modelId="{45E23957-12BB-445D-A27E-493AA579EE05}" srcId="{BEC26750-DF3F-4713-9B88-48D28120E25F}" destId="{E213B7F8-8E42-493F-9BED-EF58D9888A1E}" srcOrd="0" destOrd="0" parTransId="{25846F7E-AFE8-4C03-AFF0-FD38CEC8B75F}" sibTransId="{19B47D5F-29F0-4EFC-BE20-A0F5207618CA}"/>
    <dgm:cxn modelId="{0F6039F3-A748-493F-A0F4-CA295115DAB9}" type="presOf" srcId="{270F6071-3EDB-4C5C-A17F-8069030F7F36}" destId="{CEF92D34-59D8-4BFF-817F-431CC8E1291A}" srcOrd="0" destOrd="0" presId="urn:microsoft.com/office/officeart/2008/layout/AlternatingHexagons"/>
    <dgm:cxn modelId="{9F76A63D-1E71-4D2F-AFDB-1E0D916F94A3}" srcId="{3FA8DD64-0448-404F-A0E8-28435AD26CB1}" destId="{4EE0F7DB-3F23-4BA8-90B1-8DF16C22B88A}" srcOrd="0" destOrd="0" parTransId="{F24C50F3-13AF-486D-B7E4-0CA834AF9DC2}" sibTransId="{FAA9FD29-3B0C-43D1-9AB1-33D15886DB0C}"/>
    <dgm:cxn modelId="{DC82D9BE-7CF5-4C0C-B1B9-D6B5DFCF489B}" srcId="{00370F0B-F446-4B18-8B43-52655772E4EB}" destId="{3FA8DD64-0448-404F-A0E8-28435AD26CB1}" srcOrd="0" destOrd="0" parTransId="{9AA46099-D50C-483C-A885-B891CFB689DD}" sibTransId="{270F6071-3EDB-4C5C-A17F-8069030F7F36}"/>
    <dgm:cxn modelId="{6A607F43-F2CA-4518-9F87-3D61F9880FE6}" type="presOf" srcId="{D4E33CF5-B082-421D-8FF9-1F445CFF0057}" destId="{6CC62032-4998-435E-887F-220A0DA93B37}" srcOrd="0" destOrd="0" presId="urn:microsoft.com/office/officeart/2008/layout/AlternatingHexagons"/>
    <dgm:cxn modelId="{CBFF1DCC-2939-4FBA-B3DA-972735418DDC}" type="presOf" srcId="{3FA8DD64-0448-404F-A0E8-28435AD26CB1}" destId="{647BD5BA-B2AE-4BE0-9E31-2B2D125927E0}" srcOrd="0" destOrd="0" presId="urn:microsoft.com/office/officeart/2008/layout/AlternatingHexagons"/>
    <dgm:cxn modelId="{D6BA66A8-51D2-4865-A4DF-1D3216A9E9A8}" type="presOf" srcId="{C2D7EF4E-6D13-492A-841A-936BA89756F4}" destId="{93678E5C-A7EE-4C77-8EC9-B2EAC0449D4D}" srcOrd="0" destOrd="0" presId="urn:microsoft.com/office/officeart/2008/layout/AlternatingHexagons"/>
    <dgm:cxn modelId="{FEBD3BEF-6EF7-4FEB-8236-FE6311C228DF}" type="presOf" srcId="{4EE0F7DB-3F23-4BA8-90B1-8DF16C22B88A}" destId="{07018B0F-291C-4C19-95F9-FECB9E4EEB23}" srcOrd="0" destOrd="0" presId="urn:microsoft.com/office/officeart/2008/layout/AlternatingHexagons"/>
    <dgm:cxn modelId="{EC989351-CE4F-48E5-B9A1-C60079E08B7A}" srcId="{00370F0B-F446-4B18-8B43-52655772E4EB}" destId="{BEC26750-DF3F-4713-9B88-48D28120E25F}" srcOrd="1" destOrd="0" parTransId="{8EB3264A-E57D-4F24-BBC9-20DF53BA7E8A}" sibTransId="{46B2DDAC-1CD8-4558-9A22-9AAADAD7C690}"/>
    <dgm:cxn modelId="{45893B88-E145-4516-B332-312937AA46E3}" type="presOf" srcId="{6259B6EF-A61C-4DF7-A5DC-8F8D6504951C}" destId="{2AD34135-81E9-4CBC-9115-E0171383CFEC}" srcOrd="0" destOrd="0" presId="urn:microsoft.com/office/officeart/2008/layout/AlternatingHexagons"/>
    <dgm:cxn modelId="{A30ED55A-AA03-48A1-BA35-24DFE8F1C904}" type="presOf" srcId="{00370F0B-F446-4B18-8B43-52655772E4EB}" destId="{CA63D4CE-CE93-4E20-9490-96931C32D5A5}" srcOrd="0" destOrd="0" presId="urn:microsoft.com/office/officeart/2008/layout/AlternatingHexagons"/>
    <dgm:cxn modelId="{22A3EB15-7252-44FD-91AC-E6D8E648C0CE}" type="presOf" srcId="{46B2DDAC-1CD8-4558-9A22-9AAADAD7C690}" destId="{AA2768FB-C71F-4D0D-A8CB-C8761727CD8B}" srcOrd="0" destOrd="0" presId="urn:microsoft.com/office/officeart/2008/layout/AlternatingHexagons"/>
    <dgm:cxn modelId="{9B6C807E-2455-44A3-860D-15E9389D04CA}" type="presParOf" srcId="{CA63D4CE-CE93-4E20-9490-96931C32D5A5}" destId="{0410AB6D-5EFB-420A-A324-EBF945537CAF}" srcOrd="0" destOrd="0" presId="urn:microsoft.com/office/officeart/2008/layout/AlternatingHexagons"/>
    <dgm:cxn modelId="{5F37F714-D8F2-41FF-924E-A53FC968738E}" type="presParOf" srcId="{0410AB6D-5EFB-420A-A324-EBF945537CAF}" destId="{647BD5BA-B2AE-4BE0-9E31-2B2D125927E0}" srcOrd="0" destOrd="0" presId="urn:microsoft.com/office/officeart/2008/layout/AlternatingHexagons"/>
    <dgm:cxn modelId="{48AFBA76-2E49-4AEE-97DE-7AD071876EA6}" type="presParOf" srcId="{0410AB6D-5EFB-420A-A324-EBF945537CAF}" destId="{07018B0F-291C-4C19-95F9-FECB9E4EEB23}" srcOrd="1" destOrd="0" presId="urn:microsoft.com/office/officeart/2008/layout/AlternatingHexagons"/>
    <dgm:cxn modelId="{F2F7639F-41BB-4D68-9439-30EE0D610F9E}" type="presParOf" srcId="{0410AB6D-5EFB-420A-A324-EBF945537CAF}" destId="{379AE984-5ECF-41AC-8922-988E6F7BFED2}" srcOrd="2" destOrd="0" presId="urn:microsoft.com/office/officeart/2008/layout/AlternatingHexagons"/>
    <dgm:cxn modelId="{CD88826D-0611-45DD-B4AB-668B065F7121}" type="presParOf" srcId="{0410AB6D-5EFB-420A-A324-EBF945537CAF}" destId="{2A0A5980-6CCD-4933-8CF0-7A34A758B26D}" srcOrd="3" destOrd="0" presId="urn:microsoft.com/office/officeart/2008/layout/AlternatingHexagons"/>
    <dgm:cxn modelId="{7E1DBD8D-DA09-4083-89EB-7A9444E8726A}" type="presParOf" srcId="{0410AB6D-5EFB-420A-A324-EBF945537CAF}" destId="{CEF92D34-59D8-4BFF-817F-431CC8E1291A}" srcOrd="4" destOrd="0" presId="urn:microsoft.com/office/officeart/2008/layout/AlternatingHexagons"/>
    <dgm:cxn modelId="{3A24D722-A1A1-4C20-8B03-63E63B7428DE}" type="presParOf" srcId="{CA63D4CE-CE93-4E20-9490-96931C32D5A5}" destId="{DEDAB51D-2C70-4918-9FF0-62955B8864C5}" srcOrd="1" destOrd="0" presId="urn:microsoft.com/office/officeart/2008/layout/AlternatingHexagons"/>
    <dgm:cxn modelId="{0390BAAB-C6E2-421C-92CA-0667FEA406E8}" type="presParOf" srcId="{CA63D4CE-CE93-4E20-9490-96931C32D5A5}" destId="{99B94C8E-78CC-4494-BB89-CDDC88596B7C}" srcOrd="2" destOrd="0" presId="urn:microsoft.com/office/officeart/2008/layout/AlternatingHexagons"/>
    <dgm:cxn modelId="{50075E8B-095E-430F-B041-1CC520CD97AA}" type="presParOf" srcId="{99B94C8E-78CC-4494-BB89-CDDC88596B7C}" destId="{DB6B9073-F0D2-44CE-8B30-7B1EBF47DA82}" srcOrd="0" destOrd="0" presId="urn:microsoft.com/office/officeart/2008/layout/AlternatingHexagons"/>
    <dgm:cxn modelId="{DC24A3C9-1972-41C5-B2E0-F17E55634272}" type="presParOf" srcId="{99B94C8E-78CC-4494-BB89-CDDC88596B7C}" destId="{2F695815-0C09-42B3-9379-3505A858AE8E}" srcOrd="1" destOrd="0" presId="urn:microsoft.com/office/officeart/2008/layout/AlternatingHexagons"/>
    <dgm:cxn modelId="{DB6C6681-7CB2-457C-8FFB-186F494CEE1A}" type="presParOf" srcId="{99B94C8E-78CC-4494-BB89-CDDC88596B7C}" destId="{D566EFD3-4E7C-4DBF-887D-0CFEE0B7DF7F}" srcOrd="2" destOrd="0" presId="urn:microsoft.com/office/officeart/2008/layout/AlternatingHexagons"/>
    <dgm:cxn modelId="{46A08CB9-46AD-4822-8284-CC98A72F8030}" type="presParOf" srcId="{99B94C8E-78CC-4494-BB89-CDDC88596B7C}" destId="{824D3FD3-8560-4308-8A49-4278C6C32747}" srcOrd="3" destOrd="0" presId="urn:microsoft.com/office/officeart/2008/layout/AlternatingHexagons"/>
    <dgm:cxn modelId="{C1B0E004-3A54-410F-A311-9E5C166225A2}" type="presParOf" srcId="{99B94C8E-78CC-4494-BB89-CDDC88596B7C}" destId="{AA2768FB-C71F-4D0D-A8CB-C8761727CD8B}" srcOrd="4" destOrd="0" presId="urn:microsoft.com/office/officeart/2008/layout/AlternatingHexagons"/>
    <dgm:cxn modelId="{DA69E9AA-C86F-4358-94B4-0EDF2C7628AE}" type="presParOf" srcId="{CA63D4CE-CE93-4E20-9490-96931C32D5A5}" destId="{F5E145DE-30D2-4A52-8341-30D45B80692D}" srcOrd="3" destOrd="0" presId="urn:microsoft.com/office/officeart/2008/layout/AlternatingHexagons"/>
    <dgm:cxn modelId="{2DD47D7A-F4A7-4E4D-986A-B277D250BCDB}" type="presParOf" srcId="{CA63D4CE-CE93-4E20-9490-96931C32D5A5}" destId="{F6EBA2D3-CF1E-405E-8B51-4E37963C16D9}" srcOrd="4" destOrd="0" presId="urn:microsoft.com/office/officeart/2008/layout/AlternatingHexagons"/>
    <dgm:cxn modelId="{7DC806A2-76DB-47C7-AF34-09B82E9EFF80}" type="presParOf" srcId="{F6EBA2D3-CF1E-405E-8B51-4E37963C16D9}" destId="{2AD34135-81E9-4CBC-9115-E0171383CFEC}" srcOrd="0" destOrd="0" presId="urn:microsoft.com/office/officeart/2008/layout/AlternatingHexagons"/>
    <dgm:cxn modelId="{F1CD267E-E431-4DB0-AC30-CE831EAF2560}" type="presParOf" srcId="{F6EBA2D3-CF1E-405E-8B51-4E37963C16D9}" destId="{93678E5C-A7EE-4C77-8EC9-B2EAC0449D4D}" srcOrd="1" destOrd="0" presId="urn:microsoft.com/office/officeart/2008/layout/AlternatingHexagons"/>
    <dgm:cxn modelId="{70C303FF-F5ED-40FC-9BEA-E9AA7F589DA2}" type="presParOf" srcId="{F6EBA2D3-CF1E-405E-8B51-4E37963C16D9}" destId="{7E7C36E4-2700-4973-9A9E-8AD6806DCF7C}" srcOrd="2" destOrd="0" presId="urn:microsoft.com/office/officeart/2008/layout/AlternatingHexagons"/>
    <dgm:cxn modelId="{A9DC77E0-AEC7-4CD8-B7AF-1C5CB583178B}" type="presParOf" srcId="{F6EBA2D3-CF1E-405E-8B51-4E37963C16D9}" destId="{B0D7CF84-3523-4943-BCBC-5994D8682062}" srcOrd="3" destOrd="0" presId="urn:microsoft.com/office/officeart/2008/layout/AlternatingHexagons"/>
    <dgm:cxn modelId="{CAC5A090-F62F-41DD-89F9-5E6B55F3F2A7}" type="presParOf" srcId="{F6EBA2D3-CF1E-405E-8B51-4E37963C16D9}" destId="{6CC62032-4998-435E-887F-220A0DA93B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42D88E-7C6C-4CE6-BC6C-2CB78522DB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D97D7-3D43-46BC-A036-03362A931E2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C996F14-7F44-49B2-9688-6008833077A6}" type="parTrans" cxnId="{C935509F-FB68-4736-827D-D86D62FF8C29}">
      <dgm:prSet/>
      <dgm:spPr/>
      <dgm:t>
        <a:bodyPr/>
        <a:lstStyle/>
        <a:p>
          <a:endParaRPr lang="en-US"/>
        </a:p>
      </dgm:t>
    </dgm:pt>
    <dgm:pt modelId="{CCBF0D76-E35A-4A21-BB48-4ADB55191CF3}" type="sibTrans" cxnId="{C935509F-FB68-4736-827D-D86D62FF8C29}">
      <dgm:prSet/>
      <dgm:spPr/>
      <dgm:t>
        <a:bodyPr/>
        <a:lstStyle/>
        <a:p>
          <a:endParaRPr lang="en-US"/>
        </a:p>
      </dgm:t>
    </dgm:pt>
    <dgm:pt modelId="{4E0DC1FE-B63B-439C-9DA1-7EE1F06B29E1}">
      <dgm:prSet phldrT="[Text]"/>
      <dgm:spPr/>
      <dgm:t>
        <a:bodyPr/>
        <a:lstStyle/>
        <a:p>
          <a:pPr rtl="0"/>
          <a:r>
            <a:rPr lang="en-US" b="1" u="none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rPr>
            <a:t>Insufficient awareness 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of the operational and normative overlaps</a:t>
          </a:r>
          <a:endParaRPr lang="en-US" dirty="0"/>
        </a:p>
      </dgm:t>
    </dgm:pt>
    <dgm:pt modelId="{62C1B0B2-3368-4DC8-A205-0031E8C903F9}" type="parTrans" cxnId="{1EF3D5C9-BAC8-4582-B2F8-584DB80717BF}">
      <dgm:prSet/>
      <dgm:spPr/>
      <dgm:t>
        <a:bodyPr/>
        <a:lstStyle/>
        <a:p>
          <a:endParaRPr lang="en-US"/>
        </a:p>
      </dgm:t>
    </dgm:pt>
    <dgm:pt modelId="{6FA95D17-D6EC-4FE7-BA93-64C9296983ED}" type="sibTrans" cxnId="{1EF3D5C9-BAC8-4582-B2F8-584DB80717BF}">
      <dgm:prSet/>
      <dgm:spPr/>
      <dgm:t>
        <a:bodyPr/>
        <a:lstStyle/>
        <a:p>
          <a:endParaRPr lang="en-US"/>
        </a:p>
      </dgm:t>
    </dgm:pt>
    <dgm:pt modelId="{47F1BB15-9676-4E9B-81AE-1E8AD0E38A28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C2ED177-E455-4B58-AC6E-22EC427B1633}" type="parTrans" cxnId="{FFF7FF17-A9B4-4CF4-B8DE-C9FF23C49C6F}">
      <dgm:prSet/>
      <dgm:spPr/>
      <dgm:t>
        <a:bodyPr/>
        <a:lstStyle/>
        <a:p>
          <a:endParaRPr lang="en-US"/>
        </a:p>
      </dgm:t>
    </dgm:pt>
    <dgm:pt modelId="{F4BD324A-8CA8-49F6-A267-35681F000D81}" type="sibTrans" cxnId="{FFF7FF17-A9B4-4CF4-B8DE-C9FF23C49C6F}">
      <dgm:prSet/>
      <dgm:spPr/>
      <dgm:t>
        <a:bodyPr/>
        <a:lstStyle/>
        <a:p>
          <a:endParaRPr lang="en-US"/>
        </a:p>
      </dgm:t>
    </dgm:pt>
    <dgm:pt modelId="{468778A6-A86A-4A5D-BBD9-297DEE3D7C19}">
      <dgm:prSet phldrT="[Text]"/>
      <dgm:spPr/>
      <dgm:t>
        <a:bodyPr/>
        <a:lstStyle/>
        <a:p>
          <a:pPr rtl="0"/>
          <a:r>
            <a:rPr lang="en-US" b="1" u="none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rPr>
            <a:t>State practice 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 neither explicit nor transparent</a:t>
          </a:r>
          <a:endParaRPr lang="en-US" dirty="0"/>
        </a:p>
      </dgm:t>
    </dgm:pt>
    <dgm:pt modelId="{C8986740-DE9D-4F9B-9170-C1BA157EDC8F}" type="parTrans" cxnId="{961E0F21-B90C-4F2E-BAD7-D808E0EA5449}">
      <dgm:prSet/>
      <dgm:spPr/>
      <dgm:t>
        <a:bodyPr/>
        <a:lstStyle/>
        <a:p>
          <a:endParaRPr lang="en-US"/>
        </a:p>
      </dgm:t>
    </dgm:pt>
    <dgm:pt modelId="{9E91A9F3-6D95-438C-9682-D1CB66F77F17}" type="sibTrans" cxnId="{961E0F21-B90C-4F2E-BAD7-D808E0EA5449}">
      <dgm:prSet/>
      <dgm:spPr/>
      <dgm:t>
        <a:bodyPr/>
        <a:lstStyle/>
        <a:p>
          <a:endParaRPr lang="en-US"/>
        </a:p>
      </dgm:t>
    </dgm:pt>
    <dgm:pt modelId="{5B17F295-7C0B-46BC-9129-77809E8D77C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5C14668-AA4E-4F6B-99E3-B2885B81C911}" type="parTrans" cxnId="{8FD534E2-E1F8-4DEA-9A9D-9D94B2D48301}">
      <dgm:prSet/>
      <dgm:spPr/>
      <dgm:t>
        <a:bodyPr/>
        <a:lstStyle/>
        <a:p>
          <a:endParaRPr lang="en-US"/>
        </a:p>
      </dgm:t>
    </dgm:pt>
    <dgm:pt modelId="{9D088823-A251-4299-AE59-ACB7D5BC9B3D}" type="sibTrans" cxnId="{8FD534E2-E1F8-4DEA-9A9D-9D94B2D48301}">
      <dgm:prSet/>
      <dgm:spPr/>
      <dgm:t>
        <a:bodyPr/>
        <a:lstStyle/>
        <a:p>
          <a:endParaRPr lang="en-US"/>
        </a:p>
      </dgm:t>
    </dgm:pt>
    <dgm:pt modelId="{172E737F-F74E-425E-8722-7335768A2EEB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rPr>
            <a:t>necessary conversation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between these 2 legal regimes has yet to begin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8F411-E787-4065-BD5C-1B85209B8BDA}" type="parTrans" cxnId="{7959EBDD-E404-4EFF-B19F-7CFA290E53A3}">
      <dgm:prSet/>
      <dgm:spPr/>
      <dgm:t>
        <a:bodyPr/>
        <a:lstStyle/>
        <a:p>
          <a:endParaRPr lang="en-US"/>
        </a:p>
      </dgm:t>
    </dgm:pt>
    <dgm:pt modelId="{2DF86B1A-4C0B-425F-8A13-4BEFEFAEDFF1}" type="sibTrans" cxnId="{7959EBDD-E404-4EFF-B19F-7CFA290E53A3}">
      <dgm:prSet/>
      <dgm:spPr/>
      <dgm:t>
        <a:bodyPr/>
        <a:lstStyle/>
        <a:p>
          <a:endParaRPr lang="en-US"/>
        </a:p>
      </dgm:t>
    </dgm:pt>
    <dgm:pt modelId="{57053916-38D5-4246-98A4-1512FF5A2014}" type="pres">
      <dgm:prSet presAssocID="{2A42D88E-7C6C-4CE6-BC6C-2CB78522DB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5699A-F738-477B-8C9B-78AF3D21DCE1}" type="pres">
      <dgm:prSet presAssocID="{F8BD97D7-3D43-46BC-A036-03362A931E2B}" presName="composite" presStyleCnt="0"/>
      <dgm:spPr/>
    </dgm:pt>
    <dgm:pt modelId="{8BF1884F-EAFE-47FE-A056-BCCA2FE64BC8}" type="pres">
      <dgm:prSet presAssocID="{F8BD97D7-3D43-46BC-A036-03362A931E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E6F55-A176-4B54-954E-C2924DA574F8}" type="pres">
      <dgm:prSet presAssocID="{F8BD97D7-3D43-46BC-A036-03362A931E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0D075-9CD6-4379-938E-CE1606D08744}" type="pres">
      <dgm:prSet presAssocID="{CCBF0D76-E35A-4A21-BB48-4ADB55191CF3}" presName="sp" presStyleCnt="0"/>
      <dgm:spPr/>
    </dgm:pt>
    <dgm:pt modelId="{328F553C-9E5A-4036-BB5C-50D53F33F53F}" type="pres">
      <dgm:prSet presAssocID="{47F1BB15-9676-4E9B-81AE-1E8AD0E38A28}" presName="composite" presStyleCnt="0"/>
      <dgm:spPr/>
    </dgm:pt>
    <dgm:pt modelId="{9494B337-2950-44A5-BEAB-4619A1CD1BDE}" type="pres">
      <dgm:prSet presAssocID="{47F1BB15-9676-4E9B-81AE-1E8AD0E38A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3119-8074-4DA8-A205-202263F9B4F7}" type="pres">
      <dgm:prSet presAssocID="{47F1BB15-9676-4E9B-81AE-1E8AD0E38A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394F7-16BC-4BEA-B7F2-F48359824612}" type="pres">
      <dgm:prSet presAssocID="{F4BD324A-8CA8-49F6-A267-35681F000D81}" presName="sp" presStyleCnt="0"/>
      <dgm:spPr/>
    </dgm:pt>
    <dgm:pt modelId="{9D455540-D8B4-4E1E-966B-D2A7EEA59176}" type="pres">
      <dgm:prSet presAssocID="{5B17F295-7C0B-46BC-9129-77809E8D77C0}" presName="composite" presStyleCnt="0"/>
      <dgm:spPr/>
    </dgm:pt>
    <dgm:pt modelId="{A612F6DC-7CC5-4D65-AA34-C58692802199}" type="pres">
      <dgm:prSet presAssocID="{5B17F295-7C0B-46BC-9129-77809E8D77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90EB8-DAB0-4A44-9EC5-AE20973BA2E8}" type="pres">
      <dgm:prSet presAssocID="{5B17F295-7C0B-46BC-9129-77809E8D77C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534E2-E1F8-4DEA-9A9D-9D94B2D48301}" srcId="{2A42D88E-7C6C-4CE6-BC6C-2CB78522DB2A}" destId="{5B17F295-7C0B-46BC-9129-77809E8D77C0}" srcOrd="2" destOrd="0" parTransId="{75C14668-AA4E-4F6B-99E3-B2885B81C911}" sibTransId="{9D088823-A251-4299-AE59-ACB7D5BC9B3D}"/>
    <dgm:cxn modelId="{30CA15BA-0FB1-4BCB-8CD6-95F7BB83A91E}" type="presOf" srcId="{4E0DC1FE-B63B-439C-9DA1-7EE1F06B29E1}" destId="{F40E6F55-A176-4B54-954E-C2924DA574F8}" srcOrd="0" destOrd="0" presId="urn:microsoft.com/office/officeart/2005/8/layout/chevron2"/>
    <dgm:cxn modelId="{FFF7FF17-A9B4-4CF4-B8DE-C9FF23C49C6F}" srcId="{2A42D88E-7C6C-4CE6-BC6C-2CB78522DB2A}" destId="{47F1BB15-9676-4E9B-81AE-1E8AD0E38A28}" srcOrd="1" destOrd="0" parTransId="{EC2ED177-E455-4B58-AC6E-22EC427B1633}" sibTransId="{F4BD324A-8CA8-49F6-A267-35681F000D81}"/>
    <dgm:cxn modelId="{B6BB485A-1A8D-4D85-9783-4CACA65DC571}" type="presOf" srcId="{47F1BB15-9676-4E9B-81AE-1E8AD0E38A28}" destId="{9494B337-2950-44A5-BEAB-4619A1CD1BDE}" srcOrd="0" destOrd="0" presId="urn:microsoft.com/office/officeart/2005/8/layout/chevron2"/>
    <dgm:cxn modelId="{CFFDC569-C84D-4CD1-9A73-E7D6AA044CA3}" type="presOf" srcId="{172E737F-F74E-425E-8722-7335768A2EEB}" destId="{97A90EB8-DAB0-4A44-9EC5-AE20973BA2E8}" srcOrd="0" destOrd="0" presId="urn:microsoft.com/office/officeart/2005/8/layout/chevron2"/>
    <dgm:cxn modelId="{EF617D72-836F-43C3-AD43-60ECB71C4319}" type="presOf" srcId="{5B17F295-7C0B-46BC-9129-77809E8D77C0}" destId="{A612F6DC-7CC5-4D65-AA34-C58692802199}" srcOrd="0" destOrd="0" presId="urn:microsoft.com/office/officeart/2005/8/layout/chevron2"/>
    <dgm:cxn modelId="{C935509F-FB68-4736-827D-D86D62FF8C29}" srcId="{2A42D88E-7C6C-4CE6-BC6C-2CB78522DB2A}" destId="{F8BD97D7-3D43-46BC-A036-03362A931E2B}" srcOrd="0" destOrd="0" parTransId="{4C996F14-7F44-49B2-9688-6008833077A6}" sibTransId="{CCBF0D76-E35A-4A21-BB48-4ADB55191CF3}"/>
    <dgm:cxn modelId="{7FFE4477-1F39-4CE7-AB90-728F432ED804}" type="presOf" srcId="{468778A6-A86A-4A5D-BBD9-297DEE3D7C19}" destId="{38873119-8074-4DA8-A205-202263F9B4F7}" srcOrd="0" destOrd="0" presId="urn:microsoft.com/office/officeart/2005/8/layout/chevron2"/>
    <dgm:cxn modelId="{593080A5-D718-4EB3-8072-4F16AD157D6D}" type="presOf" srcId="{2A42D88E-7C6C-4CE6-BC6C-2CB78522DB2A}" destId="{57053916-38D5-4246-98A4-1512FF5A2014}" srcOrd="0" destOrd="0" presId="urn:microsoft.com/office/officeart/2005/8/layout/chevron2"/>
    <dgm:cxn modelId="{1EF3D5C9-BAC8-4582-B2F8-584DB80717BF}" srcId="{F8BD97D7-3D43-46BC-A036-03362A931E2B}" destId="{4E0DC1FE-B63B-439C-9DA1-7EE1F06B29E1}" srcOrd="0" destOrd="0" parTransId="{62C1B0B2-3368-4DC8-A205-0031E8C903F9}" sibTransId="{6FA95D17-D6EC-4FE7-BA93-64C9296983ED}"/>
    <dgm:cxn modelId="{88EDF91D-5F60-4B3E-87DF-BE420F02A34F}" type="presOf" srcId="{F8BD97D7-3D43-46BC-A036-03362A931E2B}" destId="{8BF1884F-EAFE-47FE-A056-BCCA2FE64BC8}" srcOrd="0" destOrd="0" presId="urn:microsoft.com/office/officeart/2005/8/layout/chevron2"/>
    <dgm:cxn modelId="{961E0F21-B90C-4F2E-BAD7-D808E0EA5449}" srcId="{47F1BB15-9676-4E9B-81AE-1E8AD0E38A28}" destId="{468778A6-A86A-4A5D-BBD9-297DEE3D7C19}" srcOrd="0" destOrd="0" parTransId="{C8986740-DE9D-4F9B-9170-C1BA157EDC8F}" sibTransId="{9E91A9F3-6D95-438C-9682-D1CB66F77F17}"/>
    <dgm:cxn modelId="{7959EBDD-E404-4EFF-B19F-7CFA290E53A3}" srcId="{5B17F295-7C0B-46BC-9129-77809E8D77C0}" destId="{172E737F-F74E-425E-8722-7335768A2EEB}" srcOrd="0" destOrd="0" parTransId="{5878F411-E787-4065-BD5C-1B85209B8BDA}" sibTransId="{2DF86B1A-4C0B-425F-8A13-4BEFEFAEDFF1}"/>
    <dgm:cxn modelId="{E677C202-15C1-4EB4-AD7B-3B0511DCE891}" type="presParOf" srcId="{57053916-38D5-4246-98A4-1512FF5A2014}" destId="{0455699A-F738-477B-8C9B-78AF3D21DCE1}" srcOrd="0" destOrd="0" presId="urn:microsoft.com/office/officeart/2005/8/layout/chevron2"/>
    <dgm:cxn modelId="{0FD765CE-1D76-4548-B248-B7FC2F48DCA7}" type="presParOf" srcId="{0455699A-F738-477B-8C9B-78AF3D21DCE1}" destId="{8BF1884F-EAFE-47FE-A056-BCCA2FE64BC8}" srcOrd="0" destOrd="0" presId="urn:microsoft.com/office/officeart/2005/8/layout/chevron2"/>
    <dgm:cxn modelId="{54899196-2C55-44A7-8782-FA3FFF2C1B62}" type="presParOf" srcId="{0455699A-F738-477B-8C9B-78AF3D21DCE1}" destId="{F40E6F55-A176-4B54-954E-C2924DA574F8}" srcOrd="1" destOrd="0" presId="urn:microsoft.com/office/officeart/2005/8/layout/chevron2"/>
    <dgm:cxn modelId="{E9A6455D-03E1-45AF-AFC8-A398AD681B16}" type="presParOf" srcId="{57053916-38D5-4246-98A4-1512FF5A2014}" destId="{7E60D075-9CD6-4379-938E-CE1606D08744}" srcOrd="1" destOrd="0" presId="urn:microsoft.com/office/officeart/2005/8/layout/chevron2"/>
    <dgm:cxn modelId="{4C4B1B2C-D58F-495D-8C6E-6F803E7DAE68}" type="presParOf" srcId="{57053916-38D5-4246-98A4-1512FF5A2014}" destId="{328F553C-9E5A-4036-BB5C-50D53F33F53F}" srcOrd="2" destOrd="0" presId="urn:microsoft.com/office/officeart/2005/8/layout/chevron2"/>
    <dgm:cxn modelId="{7547BB5C-CB46-47CD-882B-56BB307F9656}" type="presParOf" srcId="{328F553C-9E5A-4036-BB5C-50D53F33F53F}" destId="{9494B337-2950-44A5-BEAB-4619A1CD1BDE}" srcOrd="0" destOrd="0" presId="urn:microsoft.com/office/officeart/2005/8/layout/chevron2"/>
    <dgm:cxn modelId="{216BC75D-32A9-4D81-AF3B-C8D992D96D40}" type="presParOf" srcId="{328F553C-9E5A-4036-BB5C-50D53F33F53F}" destId="{38873119-8074-4DA8-A205-202263F9B4F7}" srcOrd="1" destOrd="0" presId="urn:microsoft.com/office/officeart/2005/8/layout/chevron2"/>
    <dgm:cxn modelId="{3284C424-E46D-45B7-A8E2-020415A44ABC}" type="presParOf" srcId="{57053916-38D5-4246-98A4-1512FF5A2014}" destId="{93B394F7-16BC-4BEA-B7F2-F48359824612}" srcOrd="3" destOrd="0" presId="urn:microsoft.com/office/officeart/2005/8/layout/chevron2"/>
    <dgm:cxn modelId="{9A1A4EC8-4137-4916-A38C-6B289F2F0260}" type="presParOf" srcId="{57053916-38D5-4246-98A4-1512FF5A2014}" destId="{9D455540-D8B4-4E1E-966B-D2A7EEA59176}" srcOrd="4" destOrd="0" presId="urn:microsoft.com/office/officeart/2005/8/layout/chevron2"/>
    <dgm:cxn modelId="{C04D5EF9-6AF1-471F-A8DC-91D268CBF616}" type="presParOf" srcId="{9D455540-D8B4-4E1E-966B-D2A7EEA59176}" destId="{A612F6DC-7CC5-4D65-AA34-C58692802199}" srcOrd="0" destOrd="0" presId="urn:microsoft.com/office/officeart/2005/8/layout/chevron2"/>
    <dgm:cxn modelId="{B31E7FD4-36BE-4B19-9E01-3834F18F0F7A}" type="presParOf" srcId="{9D455540-D8B4-4E1E-966B-D2A7EEA59176}" destId="{97A90EB8-DAB0-4A44-9EC5-AE20973BA2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72C944-84B7-42C5-AD61-D235808E948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2C611C4-D92C-43E1-B446-38B2A3747A6C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CONSIDER HOW TO MOVE JOINTLY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FROM TCBMs TO SUBSTANTIVE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NORMS </a:t>
          </a:r>
          <a:endParaRPr lang="en-US" dirty="0"/>
        </a:p>
      </dgm:t>
    </dgm:pt>
    <dgm:pt modelId="{37F5BF0A-2FB1-497C-B684-96FFA8C18BC0}" type="parTrans" cxnId="{88F35038-2AB9-4430-936C-742B71A7A387}">
      <dgm:prSet/>
      <dgm:spPr/>
      <dgm:t>
        <a:bodyPr/>
        <a:lstStyle/>
        <a:p>
          <a:endParaRPr lang="en-US"/>
        </a:p>
      </dgm:t>
    </dgm:pt>
    <dgm:pt modelId="{A8DEA70F-1EC7-48CA-95EB-36DF495ADBC2}" type="sibTrans" cxnId="{88F35038-2AB9-4430-936C-742B71A7A387}">
      <dgm:prSet/>
      <dgm:spPr/>
      <dgm:t>
        <a:bodyPr/>
        <a:lstStyle/>
        <a:p>
          <a:endParaRPr lang="en-US"/>
        </a:p>
      </dgm:t>
    </dgm:pt>
    <dgm:pt modelId="{63EF88FD-0433-460C-A8DC-3C872AFED7E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 NORMATIVE WORK IS ONGOING – IDENTIFY AND SHARE BEST PRACTICES (ENCRYPTION) 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8D801-EB0D-4E36-A7F4-9FADA3082EAF}" type="parTrans" cxnId="{C59F9833-6DDC-4A53-900C-8A5772AF150F}">
      <dgm:prSet/>
      <dgm:spPr/>
      <dgm:t>
        <a:bodyPr/>
        <a:lstStyle/>
        <a:p>
          <a:endParaRPr lang="en-US"/>
        </a:p>
      </dgm:t>
    </dgm:pt>
    <dgm:pt modelId="{726E2200-51CF-4D2A-B17F-08D306F131CA}" type="sibTrans" cxnId="{C59F9833-6DDC-4A53-900C-8A5772AF150F}">
      <dgm:prSet/>
      <dgm:spPr/>
      <dgm:t>
        <a:bodyPr/>
        <a:lstStyle/>
        <a:p>
          <a:endParaRPr lang="en-US"/>
        </a:p>
      </dgm:t>
    </dgm:pt>
    <dgm:pt modelId="{AE6C3BDD-0113-4904-8F6C-ABEB7437CD5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MERGE WORK PROCESSES OF RELEVANT  INTER-GOV’T INITIATIVES (CO-COMMITTEES, CONFERENCES)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572DC-3582-4BB0-8864-F2D4D3ECC661}" type="parTrans" cxnId="{90F2E0FD-774A-4CF0-81D0-0FDE0D13CB10}">
      <dgm:prSet/>
      <dgm:spPr/>
      <dgm:t>
        <a:bodyPr/>
        <a:lstStyle/>
        <a:p>
          <a:endParaRPr lang="en-US"/>
        </a:p>
      </dgm:t>
    </dgm:pt>
    <dgm:pt modelId="{B7F998E3-9E66-4A79-BA51-67D8452693AE}" type="sibTrans" cxnId="{90F2E0FD-774A-4CF0-81D0-0FDE0D13CB10}">
      <dgm:prSet/>
      <dgm:spPr/>
      <dgm:t>
        <a:bodyPr/>
        <a:lstStyle/>
        <a:p>
          <a:endParaRPr lang="en-US"/>
        </a:p>
      </dgm:t>
    </dgm:pt>
    <dgm:pt modelId="{A9D60345-F7E4-4C4C-AF47-EDA88467C818}" type="pres">
      <dgm:prSet presAssocID="{FD72C944-84B7-42C5-AD61-D235808E9489}" presName="Name0" presStyleCnt="0">
        <dgm:presLayoutVars>
          <dgm:dir/>
          <dgm:animLvl val="lvl"/>
          <dgm:resizeHandles val="exact"/>
        </dgm:presLayoutVars>
      </dgm:prSet>
      <dgm:spPr/>
    </dgm:pt>
    <dgm:pt modelId="{C3D7AFB9-26CE-4139-AABD-12EAB962EB78}" type="pres">
      <dgm:prSet presAssocID="{12C611C4-D92C-43E1-B446-38B2A3747A6C}" presName="Name8" presStyleCnt="0"/>
      <dgm:spPr/>
    </dgm:pt>
    <dgm:pt modelId="{5F7A803C-3E45-4587-8826-616ABEE8B919}" type="pres">
      <dgm:prSet presAssocID="{12C611C4-D92C-43E1-B446-38B2A3747A6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529AF-BDF4-490F-A48C-3A8F713D841A}" type="pres">
      <dgm:prSet presAssocID="{12C611C4-D92C-43E1-B446-38B2A3747A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DAFCE-5910-4365-B2BE-0F395C153FCF}" type="pres">
      <dgm:prSet presAssocID="{63EF88FD-0433-460C-A8DC-3C872AFED7E9}" presName="Name8" presStyleCnt="0"/>
      <dgm:spPr/>
    </dgm:pt>
    <dgm:pt modelId="{A9F6A684-8397-48D4-826D-974D5460F99E}" type="pres">
      <dgm:prSet presAssocID="{63EF88FD-0433-460C-A8DC-3C872AFED7E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C9CBA-10C3-4D87-B98A-C76B30FF7E1E}" type="pres">
      <dgm:prSet presAssocID="{63EF88FD-0433-460C-A8DC-3C872AFED7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8606A-CADB-4771-932D-9C668BDFCF2D}" type="pres">
      <dgm:prSet presAssocID="{AE6C3BDD-0113-4904-8F6C-ABEB7437CD56}" presName="Name8" presStyleCnt="0"/>
      <dgm:spPr/>
    </dgm:pt>
    <dgm:pt modelId="{C7AAD568-0AF1-49E0-85C4-0BA149DA0345}" type="pres">
      <dgm:prSet presAssocID="{AE6C3BDD-0113-4904-8F6C-ABEB7437CD5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65E21-E2DD-42BC-853C-1666294DEDE5}" type="pres">
      <dgm:prSet presAssocID="{AE6C3BDD-0113-4904-8F6C-ABEB7437CD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69A9B-E1D9-4969-89CA-3A220C31885F}" type="presOf" srcId="{AE6C3BDD-0113-4904-8F6C-ABEB7437CD56}" destId="{4B865E21-E2DD-42BC-853C-1666294DEDE5}" srcOrd="1" destOrd="0" presId="urn:microsoft.com/office/officeart/2005/8/layout/pyramid1"/>
    <dgm:cxn modelId="{90F2E0FD-774A-4CF0-81D0-0FDE0D13CB10}" srcId="{FD72C944-84B7-42C5-AD61-D235808E9489}" destId="{AE6C3BDD-0113-4904-8F6C-ABEB7437CD56}" srcOrd="2" destOrd="0" parTransId="{E3F572DC-3582-4BB0-8864-F2D4D3ECC661}" sibTransId="{B7F998E3-9E66-4A79-BA51-67D8452693AE}"/>
    <dgm:cxn modelId="{C59F9833-6DDC-4A53-900C-8A5772AF150F}" srcId="{FD72C944-84B7-42C5-AD61-D235808E9489}" destId="{63EF88FD-0433-460C-A8DC-3C872AFED7E9}" srcOrd="1" destOrd="0" parTransId="{A0A8D801-EB0D-4E36-A7F4-9FADA3082EAF}" sibTransId="{726E2200-51CF-4D2A-B17F-08D306F131CA}"/>
    <dgm:cxn modelId="{7EED587D-2DA1-48E2-9563-40D547370584}" type="presOf" srcId="{12C611C4-D92C-43E1-B446-38B2A3747A6C}" destId="{541529AF-BDF4-490F-A48C-3A8F713D841A}" srcOrd="1" destOrd="0" presId="urn:microsoft.com/office/officeart/2005/8/layout/pyramid1"/>
    <dgm:cxn modelId="{99135506-E945-45A6-A8AA-5C10477EF551}" type="presOf" srcId="{12C611C4-D92C-43E1-B446-38B2A3747A6C}" destId="{5F7A803C-3E45-4587-8826-616ABEE8B919}" srcOrd="0" destOrd="0" presId="urn:microsoft.com/office/officeart/2005/8/layout/pyramid1"/>
    <dgm:cxn modelId="{C28BEF4D-2A87-4B0C-8B1C-F84E7C6D6C78}" type="presOf" srcId="{AE6C3BDD-0113-4904-8F6C-ABEB7437CD56}" destId="{C7AAD568-0AF1-49E0-85C4-0BA149DA0345}" srcOrd="0" destOrd="0" presId="urn:microsoft.com/office/officeart/2005/8/layout/pyramid1"/>
    <dgm:cxn modelId="{83A6E1D4-234C-4274-9D7C-804F61EF5A71}" type="presOf" srcId="{63EF88FD-0433-460C-A8DC-3C872AFED7E9}" destId="{A9F6A684-8397-48D4-826D-974D5460F99E}" srcOrd="0" destOrd="0" presId="urn:microsoft.com/office/officeart/2005/8/layout/pyramid1"/>
    <dgm:cxn modelId="{6A6DE7DB-089E-4BA3-AD4C-439FDFB41BD5}" type="presOf" srcId="{FD72C944-84B7-42C5-AD61-D235808E9489}" destId="{A9D60345-F7E4-4C4C-AF47-EDA88467C818}" srcOrd="0" destOrd="0" presId="urn:microsoft.com/office/officeart/2005/8/layout/pyramid1"/>
    <dgm:cxn modelId="{00CA7975-848F-4CDE-BE96-41F1AD9AE61A}" type="presOf" srcId="{63EF88FD-0433-460C-A8DC-3C872AFED7E9}" destId="{A54C9CBA-10C3-4D87-B98A-C76B30FF7E1E}" srcOrd="1" destOrd="0" presId="urn:microsoft.com/office/officeart/2005/8/layout/pyramid1"/>
    <dgm:cxn modelId="{88F35038-2AB9-4430-936C-742B71A7A387}" srcId="{FD72C944-84B7-42C5-AD61-D235808E9489}" destId="{12C611C4-D92C-43E1-B446-38B2A3747A6C}" srcOrd="0" destOrd="0" parTransId="{37F5BF0A-2FB1-497C-B684-96FFA8C18BC0}" sibTransId="{A8DEA70F-1EC7-48CA-95EB-36DF495ADBC2}"/>
    <dgm:cxn modelId="{DDE51B6C-9795-4F39-B67D-17E0D7B7503E}" type="presParOf" srcId="{A9D60345-F7E4-4C4C-AF47-EDA88467C818}" destId="{C3D7AFB9-26CE-4139-AABD-12EAB962EB78}" srcOrd="0" destOrd="0" presId="urn:microsoft.com/office/officeart/2005/8/layout/pyramid1"/>
    <dgm:cxn modelId="{46F51F53-B36E-4F15-BEAA-563ECA957823}" type="presParOf" srcId="{C3D7AFB9-26CE-4139-AABD-12EAB962EB78}" destId="{5F7A803C-3E45-4587-8826-616ABEE8B919}" srcOrd="0" destOrd="0" presId="urn:microsoft.com/office/officeart/2005/8/layout/pyramid1"/>
    <dgm:cxn modelId="{97B7056E-7AE3-4CC2-9B92-B8FE8902FE7B}" type="presParOf" srcId="{C3D7AFB9-26CE-4139-AABD-12EAB962EB78}" destId="{541529AF-BDF4-490F-A48C-3A8F713D841A}" srcOrd="1" destOrd="0" presId="urn:microsoft.com/office/officeart/2005/8/layout/pyramid1"/>
    <dgm:cxn modelId="{B7FBE393-3FA9-4447-AC34-816038F50939}" type="presParOf" srcId="{A9D60345-F7E4-4C4C-AF47-EDA88467C818}" destId="{BB0DAFCE-5910-4365-B2BE-0F395C153FCF}" srcOrd="1" destOrd="0" presId="urn:microsoft.com/office/officeart/2005/8/layout/pyramid1"/>
    <dgm:cxn modelId="{61FC0DC0-B40D-4EA5-AE1E-FD9065C91C83}" type="presParOf" srcId="{BB0DAFCE-5910-4365-B2BE-0F395C153FCF}" destId="{A9F6A684-8397-48D4-826D-974D5460F99E}" srcOrd="0" destOrd="0" presId="urn:microsoft.com/office/officeart/2005/8/layout/pyramid1"/>
    <dgm:cxn modelId="{B8F0368F-E463-46FE-A76E-4488D10AEEBA}" type="presParOf" srcId="{BB0DAFCE-5910-4365-B2BE-0F395C153FCF}" destId="{A54C9CBA-10C3-4D87-B98A-C76B30FF7E1E}" srcOrd="1" destOrd="0" presId="urn:microsoft.com/office/officeart/2005/8/layout/pyramid1"/>
    <dgm:cxn modelId="{C876C9C3-46B7-4660-9BCE-879249F6E2AD}" type="presParOf" srcId="{A9D60345-F7E4-4C4C-AF47-EDA88467C818}" destId="{EFA8606A-CADB-4771-932D-9C668BDFCF2D}" srcOrd="2" destOrd="0" presId="urn:microsoft.com/office/officeart/2005/8/layout/pyramid1"/>
    <dgm:cxn modelId="{D79310FF-7C30-4D55-B0BD-94DEEC9132EA}" type="presParOf" srcId="{EFA8606A-CADB-4771-932D-9C668BDFCF2D}" destId="{C7AAD568-0AF1-49E0-85C4-0BA149DA0345}" srcOrd="0" destOrd="0" presId="urn:microsoft.com/office/officeart/2005/8/layout/pyramid1"/>
    <dgm:cxn modelId="{7585B00A-CB7B-4660-96EB-9FCD44A8B398}" type="presParOf" srcId="{EFA8606A-CADB-4771-932D-9C668BDFCF2D}" destId="{4B865E21-E2DD-42BC-853C-1666294DED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82D52-E166-4FE4-A8EE-189625B69476}">
      <dsp:nvSpPr>
        <dsp:cNvPr id="0" name=""/>
        <dsp:cNvSpPr/>
      </dsp:nvSpPr>
      <dsp:spPr>
        <a:xfrm>
          <a:off x="0" y="646674"/>
          <a:ext cx="2627058" cy="157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JAMMING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0" y="646674"/>
        <a:ext cx="2627058" cy="1576234"/>
      </dsp:txXfrm>
    </dsp:sp>
    <dsp:sp modelId="{55745BE8-E94C-43AA-8AB6-DA9128D6BB87}">
      <dsp:nvSpPr>
        <dsp:cNvPr id="0" name=""/>
        <dsp:cNvSpPr/>
      </dsp:nvSpPr>
      <dsp:spPr>
        <a:xfrm>
          <a:off x="2889763" y="646674"/>
          <a:ext cx="2627058" cy="157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MORPHING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889763" y="646674"/>
        <a:ext cx="2627058" cy="1576234"/>
      </dsp:txXfrm>
    </dsp:sp>
    <dsp:sp modelId="{4CFFA35C-D570-452D-BA65-BDF7AEA005E7}">
      <dsp:nvSpPr>
        <dsp:cNvPr id="0" name=""/>
        <dsp:cNvSpPr/>
      </dsp:nvSpPr>
      <dsp:spPr>
        <a:xfrm>
          <a:off x="5779527" y="646674"/>
          <a:ext cx="2627058" cy="157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HIJACKING TT&amp;C &gt;&gt; COLLISION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5779527" y="646674"/>
        <a:ext cx="2627058" cy="1576234"/>
      </dsp:txXfrm>
    </dsp:sp>
    <dsp:sp modelId="{84F3F5B8-72AC-4C69-AE64-776387F2AF58}">
      <dsp:nvSpPr>
        <dsp:cNvPr id="0" name=""/>
        <dsp:cNvSpPr/>
      </dsp:nvSpPr>
      <dsp:spPr>
        <a:xfrm>
          <a:off x="1444881" y="2485615"/>
          <a:ext cx="2627058" cy="157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‘GRILLING’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1444881" y="2485615"/>
        <a:ext cx="2627058" cy="1576234"/>
      </dsp:txXfrm>
    </dsp:sp>
    <dsp:sp modelId="{FDBA40C7-8F8D-436C-AF65-B97CBF2FAED6}">
      <dsp:nvSpPr>
        <dsp:cNvPr id="0" name=""/>
        <dsp:cNvSpPr/>
      </dsp:nvSpPr>
      <dsp:spPr>
        <a:xfrm>
          <a:off x="4334645" y="2485615"/>
          <a:ext cx="2627058" cy="157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TURLA-TYPE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SIGNAL RE-ROUTING 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4334645" y="2485615"/>
        <a:ext cx="2627058" cy="157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C22F4-E051-4E3A-8075-3E90F28DBE1E}">
      <dsp:nvSpPr>
        <dsp:cNvPr id="0" name=""/>
        <dsp:cNvSpPr/>
      </dsp:nvSpPr>
      <dsp:spPr>
        <a:xfrm>
          <a:off x="371135" y="0"/>
          <a:ext cx="7765017" cy="48531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E76DC-7D1E-4389-AD0D-2562944E8B3B}">
      <dsp:nvSpPr>
        <dsp:cNvPr id="0" name=""/>
        <dsp:cNvSpPr/>
      </dsp:nvSpPr>
      <dsp:spPr>
        <a:xfrm>
          <a:off x="1135989" y="3608791"/>
          <a:ext cx="178595" cy="178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24FC2-C3AB-4A27-828F-03110053620E}">
      <dsp:nvSpPr>
        <dsp:cNvPr id="0" name=""/>
        <dsp:cNvSpPr/>
      </dsp:nvSpPr>
      <dsp:spPr>
        <a:xfrm>
          <a:off x="1225287" y="3698089"/>
          <a:ext cx="1017217" cy="115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Pre-launch and launch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5287" y="3698089"/>
        <a:ext cx="1017217" cy="1155046"/>
      </dsp:txXfrm>
    </dsp:sp>
    <dsp:sp modelId="{70F91981-175F-4CD5-8C5D-8CB31B705EF4}">
      <dsp:nvSpPr>
        <dsp:cNvPr id="0" name=""/>
        <dsp:cNvSpPr/>
      </dsp:nvSpPr>
      <dsp:spPr>
        <a:xfrm>
          <a:off x="2102734" y="2679901"/>
          <a:ext cx="279540" cy="279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56CAE-BD93-4D47-8669-39DFED8E2F6C}">
      <dsp:nvSpPr>
        <dsp:cNvPr id="0" name=""/>
        <dsp:cNvSpPr/>
      </dsp:nvSpPr>
      <dsp:spPr>
        <a:xfrm>
          <a:off x="2242504" y="2819672"/>
          <a:ext cx="1288992" cy="2033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2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TT&amp;C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2504" y="2819672"/>
        <a:ext cx="1288992" cy="2033463"/>
      </dsp:txXfrm>
    </dsp:sp>
    <dsp:sp modelId="{E7F1B4E7-BB3E-4AA7-A4C9-92BA8C44B4C9}">
      <dsp:nvSpPr>
        <dsp:cNvPr id="0" name=""/>
        <dsp:cNvSpPr/>
      </dsp:nvSpPr>
      <dsp:spPr>
        <a:xfrm>
          <a:off x="3345136" y="1939313"/>
          <a:ext cx="372720" cy="372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09D62-DD6E-4878-84DC-9DDF718A0F03}">
      <dsp:nvSpPr>
        <dsp:cNvPr id="0" name=""/>
        <dsp:cNvSpPr/>
      </dsp:nvSpPr>
      <dsp:spPr>
        <a:xfrm>
          <a:off x="3531497" y="2125673"/>
          <a:ext cx="1498648" cy="272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9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Physical destruction or disabling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1497" y="2125673"/>
        <a:ext cx="1498648" cy="2727462"/>
      </dsp:txXfrm>
    </dsp:sp>
    <dsp:sp modelId="{C1B31F97-FCC8-4685-9911-0DA262EE435E}">
      <dsp:nvSpPr>
        <dsp:cNvPr id="0" name=""/>
        <dsp:cNvSpPr/>
      </dsp:nvSpPr>
      <dsp:spPr>
        <a:xfrm>
          <a:off x="4789430" y="1360819"/>
          <a:ext cx="481431" cy="481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4B59-F4EC-47C2-8742-9E4BA4200480}">
      <dsp:nvSpPr>
        <dsp:cNvPr id="0" name=""/>
        <dsp:cNvSpPr/>
      </dsp:nvSpPr>
      <dsp:spPr>
        <a:xfrm>
          <a:off x="5030145" y="1601534"/>
          <a:ext cx="1553003" cy="3251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Disruption of transmissions- full taxonomy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0145" y="1601534"/>
        <a:ext cx="1553003" cy="3251601"/>
      </dsp:txXfrm>
    </dsp:sp>
    <dsp:sp modelId="{358EC26B-8967-4A81-87F4-9EB74941924B}">
      <dsp:nvSpPr>
        <dsp:cNvPr id="0" name=""/>
        <dsp:cNvSpPr/>
      </dsp:nvSpPr>
      <dsp:spPr>
        <a:xfrm>
          <a:off x="6276431" y="974509"/>
          <a:ext cx="613436" cy="613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FD346-B0EC-4F81-8A4D-567FCBE55288}">
      <dsp:nvSpPr>
        <dsp:cNvPr id="0" name=""/>
        <dsp:cNvSpPr/>
      </dsp:nvSpPr>
      <dsp:spPr>
        <a:xfrm>
          <a:off x="6583149" y="1281227"/>
          <a:ext cx="1553003" cy="357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04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End-of-life events, “crashes”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3149" y="1281227"/>
        <a:ext cx="1553003" cy="3571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6B680-4079-42C2-AB0C-749B356F8123}">
      <dsp:nvSpPr>
        <dsp:cNvPr id="0" name=""/>
        <dsp:cNvSpPr/>
      </dsp:nvSpPr>
      <dsp:spPr>
        <a:xfrm>
          <a:off x="233004" y="12339"/>
          <a:ext cx="4511825" cy="45118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SPACE SECURITY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(LAW, POLICY, GOVERNANCE)</a:t>
          </a:r>
          <a:endParaRPr lang="en-US" sz="23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3033" y="544380"/>
        <a:ext cx="2601412" cy="3447743"/>
      </dsp:txXfrm>
    </dsp:sp>
    <dsp:sp modelId="{0092514F-57EB-41E9-86AA-31B16492D22D}">
      <dsp:nvSpPr>
        <dsp:cNvPr id="0" name=""/>
        <dsp:cNvSpPr/>
      </dsp:nvSpPr>
      <dsp:spPr>
        <a:xfrm>
          <a:off x="3538731" y="0"/>
          <a:ext cx="4511825" cy="45118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CYBERSECURITY  (EMERGING LEGAL NORMS, POLICY)</a:t>
          </a:r>
          <a:endParaRPr lang="en-US" sz="23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9114" y="532041"/>
        <a:ext cx="2601412" cy="3447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C4E78-379E-4C5E-93CC-7B623C7861B7}">
      <dsp:nvSpPr>
        <dsp:cNvPr id="0" name=""/>
        <dsp:cNvSpPr/>
      </dsp:nvSpPr>
      <dsp:spPr>
        <a:xfrm rot="5400000">
          <a:off x="-296046" y="298566"/>
          <a:ext cx="1973644" cy="1381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1</a:t>
          </a:r>
          <a:endParaRPr lang="en-US" sz="3800" b="1" kern="1200" dirty="0"/>
        </a:p>
      </dsp:txBody>
      <dsp:txXfrm rot="-5400000">
        <a:off x="1" y="693296"/>
        <a:ext cx="1381551" cy="592093"/>
      </dsp:txXfrm>
    </dsp:sp>
    <dsp:sp modelId="{78F5F47C-AB59-4C59-BDA1-DEDA48627774}">
      <dsp:nvSpPr>
        <dsp:cNvPr id="0" name=""/>
        <dsp:cNvSpPr/>
      </dsp:nvSpPr>
      <dsp:spPr>
        <a:xfrm rot="5400000">
          <a:off x="4442176" y="-3058105"/>
          <a:ext cx="1282869" cy="7404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CURRENT NORMATIVE AMBIGUITY AT THE NEXUS OF SPACE SECURITY AND CYBERSECURITY</a:t>
          </a:r>
          <a:endParaRPr lang="en-US" sz="2000" kern="1200" dirty="0"/>
        </a:p>
      </dsp:txBody>
      <dsp:txXfrm rot="-5400000">
        <a:off x="1381552" y="65144"/>
        <a:ext cx="7341494" cy="1157619"/>
      </dsp:txXfrm>
    </dsp:sp>
    <dsp:sp modelId="{FAAD79D6-D6D4-475B-B57D-B37B3828FDC8}">
      <dsp:nvSpPr>
        <dsp:cNvPr id="0" name=""/>
        <dsp:cNvSpPr/>
      </dsp:nvSpPr>
      <dsp:spPr>
        <a:xfrm rot="5400000">
          <a:off x="-296046" y="2081531"/>
          <a:ext cx="1973644" cy="1381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2</a:t>
          </a:r>
          <a:endParaRPr lang="en-US" sz="3800" b="1" kern="1200" dirty="0"/>
        </a:p>
      </dsp:txBody>
      <dsp:txXfrm rot="-5400000">
        <a:off x="1" y="2476261"/>
        <a:ext cx="1381551" cy="592093"/>
      </dsp:txXfrm>
    </dsp:sp>
    <dsp:sp modelId="{654B24DF-9338-4634-AA6C-53031BE85D1A}">
      <dsp:nvSpPr>
        <dsp:cNvPr id="0" name=""/>
        <dsp:cNvSpPr/>
      </dsp:nvSpPr>
      <dsp:spPr>
        <a:xfrm rot="5400000">
          <a:off x="4442176" y="-1275140"/>
          <a:ext cx="1282869" cy="7404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 WHAT THRESHOLDS DO HD’s = AN ILLEGAL USE OF FORCE IN SPACE AND CYBERSPACE?</a:t>
          </a:r>
          <a:endParaRPr lang="en-US" sz="2000" kern="1200" dirty="0"/>
        </a:p>
      </dsp:txBody>
      <dsp:txXfrm rot="-5400000">
        <a:off x="1381552" y="1848109"/>
        <a:ext cx="7341494" cy="1157619"/>
      </dsp:txXfrm>
    </dsp:sp>
    <dsp:sp modelId="{CD9421B5-4626-48DF-A764-457ACE84B3CE}">
      <dsp:nvSpPr>
        <dsp:cNvPr id="0" name=""/>
        <dsp:cNvSpPr/>
      </dsp:nvSpPr>
      <dsp:spPr>
        <a:xfrm rot="5400000">
          <a:off x="-296046" y="3864497"/>
          <a:ext cx="1973644" cy="1381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3</a:t>
          </a:r>
          <a:endParaRPr lang="en-US" sz="3800" b="1" kern="1200" dirty="0"/>
        </a:p>
      </dsp:txBody>
      <dsp:txXfrm rot="-5400000">
        <a:off x="1" y="4259227"/>
        <a:ext cx="1381551" cy="592093"/>
      </dsp:txXfrm>
    </dsp:sp>
    <dsp:sp modelId="{34AA18BD-EC90-49BD-922B-D1DD93E45C17}">
      <dsp:nvSpPr>
        <dsp:cNvPr id="0" name=""/>
        <dsp:cNvSpPr/>
      </dsp:nvSpPr>
      <dsp:spPr>
        <a:xfrm rot="5400000">
          <a:off x="4442176" y="507825"/>
          <a:ext cx="1282869" cy="7404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HOW IS THE INTERNATIONAL LEGAL COMMUNITY MEETING THIS CHALLENGE AT THE INTERSECTION OF THE TWO REGIMES?</a:t>
          </a:r>
          <a:endParaRPr lang="en-US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81552" y="3631075"/>
        <a:ext cx="7341494" cy="1157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BF8AB-B4DE-436E-9B44-7545B2421203}">
      <dsp:nvSpPr>
        <dsp:cNvPr id="0" name=""/>
        <dsp:cNvSpPr/>
      </dsp:nvSpPr>
      <dsp:spPr>
        <a:xfrm>
          <a:off x="2688298" y="0"/>
          <a:ext cx="2688298" cy="1992221"/>
        </a:xfrm>
        <a:prstGeom prst="trapezoid">
          <a:avLst>
            <a:gd name="adj" fmla="val 67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NORMATIVE AMBIGUITY re STATE  / NON-STATE ACTIVITIES IN OS AND CYBERSPACE</a:t>
          </a:r>
          <a:endParaRPr lang="en-US" sz="2300" kern="1200" dirty="0">
            <a:solidFill>
              <a:srgbClr val="002060"/>
            </a:solidFill>
          </a:endParaRPr>
        </a:p>
      </dsp:txBody>
      <dsp:txXfrm>
        <a:off x="2688298" y="0"/>
        <a:ext cx="2688298" cy="1992221"/>
      </dsp:txXfrm>
    </dsp:sp>
    <dsp:sp modelId="{BFC0D9AA-7D25-41FC-8212-77CC472F546E}">
      <dsp:nvSpPr>
        <dsp:cNvPr id="0" name=""/>
        <dsp:cNvSpPr/>
      </dsp:nvSpPr>
      <dsp:spPr>
        <a:xfrm>
          <a:off x="1344149" y="1992221"/>
          <a:ext cx="5376597" cy="1992221"/>
        </a:xfrm>
        <a:prstGeom prst="trapezoid">
          <a:avLst>
            <a:gd name="adj" fmla="val 67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en-US" sz="2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INADEQUATE INTER-GOV PROCESSES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285053" y="1992221"/>
        <a:ext cx="3494788" cy="1992221"/>
      </dsp:txXfrm>
    </dsp:sp>
    <dsp:sp modelId="{7D1A009D-D470-4909-A6D0-86584DB37C10}">
      <dsp:nvSpPr>
        <dsp:cNvPr id="0" name=""/>
        <dsp:cNvSpPr/>
      </dsp:nvSpPr>
      <dsp:spPr>
        <a:xfrm>
          <a:off x="0" y="3984442"/>
          <a:ext cx="8064896" cy="1992221"/>
        </a:xfrm>
        <a:prstGeom prst="trapezoid">
          <a:avLst>
            <a:gd name="adj" fmla="val 67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INCREASED MILITARIZATION</a:t>
          </a:r>
          <a:br>
            <a:rPr lang="en-US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CONFLICT RISK</a:t>
          </a:r>
          <a:r>
            <a:rPr lang="en-US" sz="2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300" kern="1200" dirty="0"/>
        </a:p>
      </dsp:txBody>
      <dsp:txXfrm>
        <a:off x="1411356" y="3984442"/>
        <a:ext cx="5242182" cy="19922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93E42-2CD8-4624-94CD-195D69745421}">
      <dsp:nvSpPr>
        <dsp:cNvPr id="0" name=""/>
        <dsp:cNvSpPr/>
      </dsp:nvSpPr>
      <dsp:spPr>
        <a:xfrm>
          <a:off x="1325741" y="2816"/>
          <a:ext cx="2805779" cy="1402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GGE SPACE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en-US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6830" y="43905"/>
        <a:ext cx="2723601" cy="1320711"/>
      </dsp:txXfrm>
    </dsp:sp>
    <dsp:sp modelId="{5004EA54-2374-405C-9C83-21016DC5BAF3}">
      <dsp:nvSpPr>
        <dsp:cNvPr id="0" name=""/>
        <dsp:cNvSpPr/>
      </dsp:nvSpPr>
      <dsp:spPr>
        <a:xfrm>
          <a:off x="1606319" y="1405706"/>
          <a:ext cx="280577" cy="1052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67"/>
              </a:lnTo>
              <a:lnTo>
                <a:pt x="280577" y="1052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85538-4ECC-4CA5-9985-30F1AF923A2C}">
      <dsp:nvSpPr>
        <dsp:cNvPr id="0" name=""/>
        <dsp:cNvSpPr/>
      </dsp:nvSpPr>
      <dsp:spPr>
        <a:xfrm>
          <a:off x="1886897" y="1756428"/>
          <a:ext cx="2244623" cy="140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SHANGHAI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PPWT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June 2014 (rev)</a:t>
          </a:r>
          <a:endParaRPr lang="en-US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986" y="1797517"/>
        <a:ext cx="2162445" cy="1320711"/>
      </dsp:txXfrm>
    </dsp:sp>
    <dsp:sp modelId="{75D3C6A0-445B-4B33-BB38-E3EB9249433E}">
      <dsp:nvSpPr>
        <dsp:cNvPr id="0" name=""/>
        <dsp:cNvSpPr/>
      </dsp:nvSpPr>
      <dsp:spPr>
        <a:xfrm>
          <a:off x="1606319" y="1405706"/>
          <a:ext cx="280577" cy="2805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779"/>
              </a:lnTo>
              <a:lnTo>
                <a:pt x="280577" y="28057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9D278-BA0E-4404-8682-93471A35762A}">
      <dsp:nvSpPr>
        <dsp:cNvPr id="0" name=""/>
        <dsp:cNvSpPr/>
      </dsp:nvSpPr>
      <dsp:spPr>
        <a:xfrm>
          <a:off x="1886897" y="3510041"/>
          <a:ext cx="2244623" cy="140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CODE OF CONDUCT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March 2014 (rev)</a:t>
          </a:r>
          <a:endParaRPr lang="en-US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986" y="3551130"/>
        <a:ext cx="2162445" cy="1320711"/>
      </dsp:txXfrm>
    </dsp:sp>
    <dsp:sp modelId="{94061CF4-267E-4857-A9EE-8A12A475F30E}">
      <dsp:nvSpPr>
        <dsp:cNvPr id="0" name=""/>
        <dsp:cNvSpPr/>
      </dsp:nvSpPr>
      <dsp:spPr>
        <a:xfrm>
          <a:off x="1606319" y="1405706"/>
          <a:ext cx="280577" cy="455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391"/>
              </a:lnTo>
              <a:lnTo>
                <a:pt x="280577" y="4559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669B0-2A05-4791-920A-88D3A0138E6D}">
      <dsp:nvSpPr>
        <dsp:cNvPr id="0" name=""/>
        <dsp:cNvSpPr/>
      </dsp:nvSpPr>
      <dsp:spPr>
        <a:xfrm>
          <a:off x="1886897" y="5263653"/>
          <a:ext cx="2244623" cy="140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Other initiatives: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Canada Proposal, CD, June 2009; ITU-R; UNGA 69/32, 2014; Working Group on 5 Treaties, 2016</a:t>
          </a:r>
          <a:endParaRPr lang="en-US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986" y="5304742"/>
        <a:ext cx="2162445" cy="1320711"/>
      </dsp:txXfrm>
    </dsp:sp>
    <dsp:sp modelId="{EE9AE2F3-37CB-4EE0-B08B-E586DA9E15DB}">
      <dsp:nvSpPr>
        <dsp:cNvPr id="0" name=""/>
        <dsp:cNvSpPr/>
      </dsp:nvSpPr>
      <dsp:spPr>
        <a:xfrm>
          <a:off x="4832966" y="2816"/>
          <a:ext cx="2805779" cy="1402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GGE CYBER 2015</a:t>
          </a:r>
          <a:endParaRPr lang="en-US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4055" y="43905"/>
        <a:ext cx="2723601" cy="1320711"/>
      </dsp:txXfrm>
    </dsp:sp>
    <dsp:sp modelId="{0FDAFB9E-66D9-40F5-BA11-6A31A11A7C6F}">
      <dsp:nvSpPr>
        <dsp:cNvPr id="0" name=""/>
        <dsp:cNvSpPr/>
      </dsp:nvSpPr>
      <dsp:spPr>
        <a:xfrm>
          <a:off x="5113544" y="1405706"/>
          <a:ext cx="280577" cy="1052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67"/>
              </a:lnTo>
              <a:lnTo>
                <a:pt x="280577" y="1052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565F1-F2D4-4C95-8C4C-87F84CB13C17}">
      <dsp:nvSpPr>
        <dsp:cNvPr id="0" name=""/>
        <dsp:cNvSpPr/>
      </dsp:nvSpPr>
      <dsp:spPr>
        <a:xfrm>
          <a:off x="5394122" y="1756428"/>
          <a:ext cx="2244623" cy="140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SHANGHAI CODE OF CONDUCT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January 2015 (rev) </a:t>
          </a:r>
          <a:endParaRPr lang="en-US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211" y="1797517"/>
        <a:ext cx="2162445" cy="1320711"/>
      </dsp:txXfrm>
    </dsp:sp>
    <dsp:sp modelId="{E8C41D7B-ADF0-426F-9255-40571E354EA9}">
      <dsp:nvSpPr>
        <dsp:cNvPr id="0" name=""/>
        <dsp:cNvSpPr/>
      </dsp:nvSpPr>
      <dsp:spPr>
        <a:xfrm>
          <a:off x="5113544" y="1405706"/>
          <a:ext cx="280577" cy="2805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779"/>
              </a:lnTo>
              <a:lnTo>
                <a:pt x="280577" y="28057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AAC3F-3A83-4057-B8BE-8337DB97687E}">
      <dsp:nvSpPr>
        <dsp:cNvPr id="0" name=""/>
        <dsp:cNvSpPr/>
      </dsp:nvSpPr>
      <dsp:spPr>
        <a:xfrm>
          <a:off x="5394122" y="3510041"/>
          <a:ext cx="2244623" cy="140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 / </a:t>
          </a:r>
          <a:r>
            <a:rPr lang="en-US" sz="15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CoE</a:t>
          </a:r>
          <a:endParaRPr lang="en-US" sz="15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Network Security Directive, 2013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Budapest Convention, 2001</a:t>
          </a:r>
          <a:endParaRPr lang="en-US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211" y="3551130"/>
        <a:ext cx="2162445" cy="1320711"/>
      </dsp:txXfrm>
    </dsp:sp>
    <dsp:sp modelId="{EE4DCF41-A240-458D-AED9-8E3050732D72}">
      <dsp:nvSpPr>
        <dsp:cNvPr id="0" name=""/>
        <dsp:cNvSpPr/>
      </dsp:nvSpPr>
      <dsp:spPr>
        <a:xfrm>
          <a:off x="5113544" y="1405706"/>
          <a:ext cx="280577" cy="455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391"/>
              </a:lnTo>
              <a:lnTo>
                <a:pt x="280577" y="4559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B7032-8406-4DE8-B2CA-FF7650B4A1F7}">
      <dsp:nvSpPr>
        <dsp:cNvPr id="0" name=""/>
        <dsp:cNvSpPr/>
      </dsp:nvSpPr>
      <dsp:spPr>
        <a:xfrm>
          <a:off x="5394122" y="5263653"/>
          <a:ext cx="2244623" cy="140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Other initiatives: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Tallinn Manuals 1 &amp; 2</a:t>
          </a:r>
          <a:endParaRPr lang="en-US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211" y="5304742"/>
        <a:ext cx="2162445" cy="1320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BD5BA-B2AE-4BE0-9E31-2B2D125927E0}">
      <dsp:nvSpPr>
        <dsp:cNvPr id="0" name=""/>
        <dsp:cNvSpPr/>
      </dsp:nvSpPr>
      <dsp:spPr>
        <a:xfrm rot="5400000">
          <a:off x="3698616" y="12289"/>
          <a:ext cx="2000818" cy="19792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attribution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37507" y="333153"/>
        <a:ext cx="1323035" cy="1337480"/>
      </dsp:txXfrm>
    </dsp:sp>
    <dsp:sp modelId="{07018B0F-291C-4C19-95F9-FECB9E4EEB23}">
      <dsp:nvSpPr>
        <dsp:cNvPr id="0" name=""/>
        <dsp:cNvSpPr/>
      </dsp:nvSpPr>
      <dsp:spPr>
        <a:xfrm>
          <a:off x="5628445" y="401647"/>
          <a:ext cx="2220431" cy="120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8445" y="401647"/>
        <a:ext cx="2220431" cy="1200491"/>
      </dsp:txXfrm>
    </dsp:sp>
    <dsp:sp modelId="{CEF92D34-59D8-4BFF-817F-431CC8E1291A}">
      <dsp:nvSpPr>
        <dsp:cNvPr id="0" name=""/>
        <dsp:cNvSpPr/>
      </dsp:nvSpPr>
      <dsp:spPr>
        <a:xfrm rot="5400000">
          <a:off x="1818647" y="131537"/>
          <a:ext cx="2000818" cy="17407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thresholds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19961" y="313278"/>
        <a:ext cx="1198190" cy="1377230"/>
      </dsp:txXfrm>
    </dsp:sp>
    <dsp:sp modelId="{DB6B9073-F0D2-44CE-8B30-7B1EBF47DA82}">
      <dsp:nvSpPr>
        <dsp:cNvPr id="0" name=""/>
        <dsp:cNvSpPr/>
      </dsp:nvSpPr>
      <dsp:spPr>
        <a:xfrm rot="5400000">
          <a:off x="2755030" y="1829832"/>
          <a:ext cx="2000818" cy="17407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non-state actors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56344" y="2011573"/>
        <a:ext cx="1198190" cy="1377230"/>
      </dsp:txXfrm>
    </dsp:sp>
    <dsp:sp modelId="{2F695815-0C09-42B3-9379-3505A858AE8E}">
      <dsp:nvSpPr>
        <dsp:cNvPr id="0" name=""/>
        <dsp:cNvSpPr/>
      </dsp:nvSpPr>
      <dsp:spPr>
        <a:xfrm>
          <a:off x="652170" y="2099942"/>
          <a:ext cx="2160884" cy="120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commercialization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170" y="2099942"/>
        <a:ext cx="2160884" cy="1200491"/>
      </dsp:txXfrm>
    </dsp:sp>
    <dsp:sp modelId="{AA2768FB-C71F-4D0D-A8CB-C8761727CD8B}">
      <dsp:nvSpPr>
        <dsp:cNvPr id="0" name=""/>
        <dsp:cNvSpPr/>
      </dsp:nvSpPr>
      <dsp:spPr>
        <a:xfrm rot="5400000">
          <a:off x="4635000" y="1829832"/>
          <a:ext cx="2000818" cy="17407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basic definitional constructs</a:t>
          </a:r>
          <a:endParaRPr lang="en-US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036314" y="2011573"/>
        <a:ext cx="1198190" cy="1377230"/>
      </dsp:txXfrm>
    </dsp:sp>
    <dsp:sp modelId="{2AD34135-81E9-4CBC-9115-E0171383CFEC}">
      <dsp:nvSpPr>
        <dsp:cNvPr id="0" name=""/>
        <dsp:cNvSpPr/>
      </dsp:nvSpPr>
      <dsp:spPr>
        <a:xfrm rot="5400000">
          <a:off x="3698616" y="3528127"/>
          <a:ext cx="2000818" cy="17407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dual use 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99930" y="3709868"/>
        <a:ext cx="1198190" cy="1377230"/>
      </dsp:txXfrm>
    </dsp:sp>
    <dsp:sp modelId="{93678E5C-A7EE-4C77-8EC9-B2EAC0449D4D}">
      <dsp:nvSpPr>
        <dsp:cNvPr id="0" name=""/>
        <dsp:cNvSpPr/>
      </dsp:nvSpPr>
      <dsp:spPr>
        <a:xfrm>
          <a:off x="5622204" y="3798237"/>
          <a:ext cx="2232913" cy="120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622204" y="3798237"/>
        <a:ext cx="2232913" cy="1200491"/>
      </dsp:txXfrm>
    </dsp:sp>
    <dsp:sp modelId="{6CC62032-4998-435E-887F-220A0DA93B37}">
      <dsp:nvSpPr>
        <dsp:cNvPr id="0" name=""/>
        <dsp:cNvSpPr/>
      </dsp:nvSpPr>
      <dsp:spPr>
        <a:xfrm rot="5400000">
          <a:off x="1818647" y="3528127"/>
          <a:ext cx="2000818" cy="17407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219961" y="3709868"/>
        <a:ext cx="1198190" cy="13772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884F-EAFE-47FE-A056-BCCA2FE64BC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1</a:t>
          </a:r>
          <a:endParaRPr lang="en-US" sz="3700" kern="1200" dirty="0"/>
        </a:p>
      </dsp:txBody>
      <dsp:txXfrm rot="-5400000">
        <a:off x="1" y="668251"/>
        <a:ext cx="1331367" cy="570586"/>
      </dsp:txXfrm>
    </dsp:sp>
    <dsp:sp modelId="{F40E6F55-A176-4B54-954E-C2924DA574F8}">
      <dsp:nvSpPr>
        <dsp:cNvPr id="0" name=""/>
        <dsp:cNvSpPr/>
      </dsp:nvSpPr>
      <dsp:spPr>
        <a:xfrm rot="5400000">
          <a:off x="3647948" y="-2314013"/>
          <a:ext cx="1236269" cy="5869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none" kern="120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rPr>
            <a:t>Insufficient awareness </a:t>
          </a:r>
          <a:r>
            <a:rPr lang="en-US" sz="2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of the operational and normative overlaps</a:t>
          </a:r>
          <a:endParaRPr lang="en-US" sz="2600" kern="1200" dirty="0"/>
        </a:p>
      </dsp:txBody>
      <dsp:txXfrm rot="-5400000">
        <a:off x="1331367" y="62918"/>
        <a:ext cx="5809082" cy="1115569"/>
      </dsp:txXfrm>
    </dsp:sp>
    <dsp:sp modelId="{9494B337-2950-44A5-BEAB-4619A1CD1BDE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2</a:t>
          </a:r>
          <a:endParaRPr lang="en-US" sz="3700" kern="1200" dirty="0"/>
        </a:p>
      </dsp:txBody>
      <dsp:txXfrm rot="-5400000">
        <a:off x="1" y="2379003"/>
        <a:ext cx="1331367" cy="570586"/>
      </dsp:txXfrm>
    </dsp:sp>
    <dsp:sp modelId="{38873119-8074-4DA8-A205-202263F9B4F7}">
      <dsp:nvSpPr>
        <dsp:cNvPr id="0" name=""/>
        <dsp:cNvSpPr/>
      </dsp:nvSpPr>
      <dsp:spPr>
        <a:xfrm rot="5400000">
          <a:off x="3647948" y="-603262"/>
          <a:ext cx="1236269" cy="5869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none" kern="120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rPr>
            <a:t>State practice </a:t>
          </a:r>
          <a:r>
            <a:rPr lang="en-US" sz="2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 neither explicit nor transparent</a:t>
          </a:r>
          <a:endParaRPr lang="en-US" sz="2600" kern="1200" dirty="0"/>
        </a:p>
      </dsp:txBody>
      <dsp:txXfrm rot="-5400000">
        <a:off x="1331367" y="1773669"/>
        <a:ext cx="5809082" cy="1115569"/>
      </dsp:txXfrm>
    </dsp:sp>
    <dsp:sp modelId="{A612F6DC-7CC5-4D65-AA34-C58692802199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3</a:t>
          </a:r>
          <a:endParaRPr lang="en-US" sz="3700" kern="1200" dirty="0"/>
        </a:p>
      </dsp:txBody>
      <dsp:txXfrm rot="-5400000">
        <a:off x="1" y="4089754"/>
        <a:ext cx="1331367" cy="570586"/>
      </dsp:txXfrm>
    </dsp:sp>
    <dsp:sp modelId="{97A90EB8-DAB0-4A44-9EC5-AE20973BA2E8}">
      <dsp:nvSpPr>
        <dsp:cNvPr id="0" name=""/>
        <dsp:cNvSpPr/>
      </dsp:nvSpPr>
      <dsp:spPr>
        <a:xfrm rot="5400000">
          <a:off x="3647948" y="1107489"/>
          <a:ext cx="1236269" cy="5869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sz="2600" b="1" kern="120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rPr>
            <a:t>necessary conversation </a:t>
          </a: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between these 2 legal regimes has yet to begin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31367" y="3484420"/>
        <a:ext cx="5809082" cy="11155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A803C-3E45-4587-8826-616ABEE8B919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CONSIDER HOW TO MOVE JOINTLY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FROM TCBMs TO SUBSTANTIVE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NORMS </a:t>
          </a:r>
          <a:endParaRPr lang="en-US" sz="1900" kern="1200" dirty="0"/>
        </a:p>
      </dsp:txBody>
      <dsp:txXfrm>
        <a:off x="2743200" y="0"/>
        <a:ext cx="2743199" cy="1508654"/>
      </dsp:txXfrm>
    </dsp:sp>
    <dsp:sp modelId="{A9F6A684-8397-48D4-826D-974D5460F99E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 NORMATIVE WORK IS ONGOING – IDENTIFY AND SHARE BEST PRACTICES (ENCRYPTION) </a:t>
          </a:r>
          <a:endParaRPr lang="en-US" sz="1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1720" y="1508654"/>
        <a:ext cx="3566160" cy="1508654"/>
      </dsp:txXfrm>
    </dsp:sp>
    <dsp:sp modelId="{C7AAD568-0AF1-49E0-85C4-0BA149DA0345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MERGE WORK PROCESSES OF RELEVANT  INTER-GOV’T INITIATIVES (CO-COMMITTEES, CONFERENCES)</a:t>
          </a:r>
          <a:endParaRPr lang="en-US" sz="1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179" y="3017308"/>
        <a:ext cx="53492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70190A-4674-43FB-9C95-DC0378A41AE4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451CC9-E89F-450A-BFB6-39F25D56E60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69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Extrapolate</a:t>
            </a:r>
          </a:p>
          <a:p>
            <a:r>
              <a:rPr lang="en-US" dirty="0" smtClean="0"/>
              <a:t>Reminding us of recent cyber attacks on German nuclear plant and Ukraine electric grid – other </a:t>
            </a:r>
            <a:r>
              <a:rPr lang="en-US" dirty="0" err="1" smtClean="0"/>
              <a:t>crit</a:t>
            </a:r>
            <a:r>
              <a:rPr lang="en-US" dirty="0" smtClean="0"/>
              <a:t> infrastructure</a:t>
            </a:r>
          </a:p>
          <a:p>
            <a:r>
              <a:rPr lang="en-US" dirty="0" smtClean="0"/>
              <a:t>Even NPT monitoring could be threat</a:t>
            </a:r>
            <a:r>
              <a:rPr lang="en-US" baseline="0" dirty="0" smtClean="0"/>
              <a:t> of loss of life scenario</a:t>
            </a:r>
          </a:p>
          <a:p>
            <a:r>
              <a:rPr lang="en-US" baseline="0" dirty="0" err="1" smtClean="0"/>
              <a:t>Avionisc</a:t>
            </a:r>
            <a:endParaRPr lang="en-US" baseline="0" dirty="0" smtClean="0"/>
          </a:p>
          <a:p>
            <a:r>
              <a:rPr lang="en-US" baseline="0" dirty="0" smtClean="0"/>
              <a:t>Satellites / ground stations not necessarily considered critical infrastructure – they may </a:t>
            </a:r>
            <a:r>
              <a:rPr lang="en-US" baseline="0" smtClean="0"/>
              <a:t>be – they may not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1CC9-E89F-450A-BFB6-39F25D56E605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23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an arms race in outer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1CC9-E89F-450A-BFB6-39F25D56E605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30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r>
              <a:rPr lang="en-US" baseline="0" dirty="0" smtClean="0"/>
              <a:t> and outside of UN  frameworks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blocs</a:t>
            </a:r>
          </a:p>
          <a:p>
            <a:r>
              <a:rPr lang="en-US" baseline="0" dirty="0" smtClean="0"/>
              <a:t>Revised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1CC9-E89F-450A-BFB6-39F25D56E605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10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Paralllells</a:t>
            </a:r>
            <a:r>
              <a:rPr lang="en-US" dirty="0" smtClean="0"/>
              <a:t> with the challenges that </a:t>
            </a:r>
            <a:r>
              <a:rPr lang="en-US" dirty="0" err="1" smtClean="0"/>
              <a:t>Sgobba</a:t>
            </a:r>
            <a:r>
              <a:rPr lang="en-US" dirty="0" smtClean="0"/>
              <a:t> described re global space traffic management – no one wants to discuss jurisdictional issues because they want</a:t>
            </a:r>
            <a:r>
              <a:rPr lang="en-US" baseline="0" dirty="0" smtClean="0"/>
              <a:t> to maintain freedom of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1CC9-E89F-450A-BFB6-39F25D56E605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9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20F1-EA75-4D4C-B5CC-6C7337F7A62B}" type="datetimeFigureOut">
              <a:rPr lang="he-IL" smtClean="0"/>
              <a:pPr/>
              <a:t>כ'/אייר/תשע"ו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223224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Manfred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Lachs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Conflicts in Space and the Rule of Law </a:t>
            </a:r>
            <a:endParaRPr lang="he-I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24936" cy="4464496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SECURITY AND CYBERSECURITY:</a:t>
            </a:r>
          </a:p>
          <a:p>
            <a:r>
              <a:rPr lang="en-US" sz="5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INTERSECTING CHALLENGES</a:t>
            </a:r>
            <a:endParaRPr lang="he-IL" sz="5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b="1" dirty="0" smtClean="0"/>
          </a:p>
          <a:p>
            <a:endParaRPr lang="he-IL" b="1" dirty="0" smtClean="0"/>
          </a:p>
          <a:p>
            <a:endParaRPr lang="he-IL" sz="2000" b="1" dirty="0" smtClean="0">
              <a:solidFill>
                <a:srgbClr val="002060"/>
              </a:solidFill>
            </a:endParaRPr>
          </a:p>
          <a:p>
            <a:endParaRPr lang="he-IL" sz="2000" b="1" dirty="0">
              <a:solidFill>
                <a:srgbClr val="002060"/>
              </a:solidFill>
            </a:endParaRPr>
          </a:p>
          <a:p>
            <a:endParaRPr lang="he-IL" sz="2000" b="1" dirty="0" smtClean="0">
              <a:solidFill>
                <a:srgbClr val="002060"/>
              </a:solidFill>
            </a:endParaRPr>
          </a:p>
          <a:p>
            <a:endParaRPr lang="he-IL" sz="2000" b="1" dirty="0">
              <a:solidFill>
                <a:srgbClr val="002060"/>
              </a:solidFill>
            </a:endParaRPr>
          </a:p>
          <a:p>
            <a:endParaRPr lang="he-IL" sz="2000" b="1" dirty="0" smtClean="0">
              <a:solidFill>
                <a:srgbClr val="002060"/>
              </a:solidFill>
            </a:endParaRPr>
          </a:p>
          <a:p>
            <a:endParaRPr lang="he-IL" sz="2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Housen-Couriel, 28.5.2016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NEW: THE GROWING CRITICALITY AND URGENCY OF THE PROBLEM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96540"/>
              </p:ext>
            </p:extLst>
          </p:nvPr>
        </p:nvGraphicFramePr>
        <p:xfrm>
          <a:off x="457200" y="1628800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0" y="1196752"/>
            <a:ext cx="2123728" cy="1055597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‘PEACEFUL USE’ ISSUES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44208" y="2132856"/>
            <a:ext cx="2736304" cy="115212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/ NORMATIVE ISSUES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107504" y="5589240"/>
            <a:ext cx="8579296" cy="1268760"/>
          </a:xfrm>
          <a:prstGeom prst="left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- VIRTUAL - HYBRID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IMPACT ON SATELLITE CONTROL OF CRITICAL INFRASTRUCTURE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-36512" y="2348880"/>
            <a:ext cx="2123728" cy="1132467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 ISSUES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56176" y="1052736"/>
            <a:ext cx="2915816" cy="100811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SECURITY ISSUES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660232" y="4509120"/>
            <a:ext cx="2555776" cy="115212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PRACTICE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LOOK AT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CORE ISSUES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107717"/>
              </p:ext>
            </p:extLst>
          </p:nvPr>
        </p:nvGraphicFramePr>
        <p:xfrm>
          <a:off x="107504" y="1052736"/>
          <a:ext cx="8785671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3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MORE CHALLENGES</a:t>
            </a:r>
            <a:b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 conflicts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space and cyberspace – the growing non-state actor phenomenon</a:t>
            </a:r>
          </a:p>
          <a:p>
            <a:pPr algn="l" rtl="0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(transmissions)</a:t>
            </a:r>
          </a:p>
          <a:p>
            <a:pPr lvl="1" algn="l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object capable of being targeted</a:t>
            </a:r>
          </a:p>
          <a:p>
            <a:pPr lvl="1" algn="l" rt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roperty</a:t>
            </a:r>
          </a:p>
          <a:p>
            <a:pPr lvl="1" algn="l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sovereignty?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THE CONTEXT: GROWING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MILITARIZATION IN BOTH 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DOMAINS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257800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5141168"/>
          </a:xfrm>
        </p:spPr>
        <p:txBody>
          <a:bodyPr>
            <a:normAutofit fontScale="62500" lnSpcReduction="200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ASSYMETRICAL THREAT LANDSCAPE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ACTORS / STAKEHOLDERS</a:t>
            </a:r>
          </a:p>
          <a:p>
            <a:pPr marL="0" indent="0" algn="l" rtl="0">
              <a:buNone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NAT’L POLICY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DUAL-USE TECHNOLOGIES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LINES b/w OFFENSE / DEFENSE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EFFECTIVE INTN’L COOPERATION</a:t>
            </a:r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03" y="1556792"/>
            <a:ext cx="4516493" cy="3672408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618" y="4149080"/>
            <a:ext cx="4639872" cy="238389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216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9364188"/>
              </p:ext>
            </p:extLst>
          </p:nvPr>
        </p:nvGraphicFramePr>
        <p:xfrm>
          <a:off x="467544" y="620688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9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GGE + CYBER GGE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0878" y="2174875"/>
            <a:ext cx="4602878" cy="352142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74875"/>
            <a:ext cx="4603751" cy="352143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724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HOSTILE DISRUPTIONS UNDER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LAW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00600"/>
          </a:xfrm>
          <a:ln w="25400"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OST- international law and UN collective security specifically applies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§ 1bis, 3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…shall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on activities in the exploration and use of outer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space…in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accordance with international law, including the Charter of the United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Nations…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Peaceful use principle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OST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WMD, UN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guided by PAROS </a:t>
            </a:r>
          </a:p>
          <a:p>
            <a:pPr lvl="1" algn="l" rtl="0"/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interference prohibited </a:t>
            </a:r>
            <a:endParaRPr lang="en-US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/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OST / § 45 ITU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requirement to identify and no superfluous or misleading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sigals</a:t>
            </a:r>
            <a:endParaRPr lang="en-US" sz="29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damage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satellite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transmissions -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7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and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</a:t>
            </a:r>
          </a:p>
          <a:p>
            <a:pPr algn="l" rtl="0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 CONVENTION - § 2- 6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>
            <a:solidFill>
              <a:srgbClr val="002060"/>
            </a:solidFill>
          </a:ln>
        </p:spPr>
        <p:txBody>
          <a:bodyPr/>
          <a:lstStyle/>
          <a:p>
            <a:pPr marL="0" indent="0" algn="ctr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1 - 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"damage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 [the] loss of life, personal injury or other impairment of health; or </a:t>
            </a:r>
            <a:r>
              <a:rPr lang="en-GB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or damage to property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States or of persons, natural or juridical, or property of international intergovernmental organizations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8131"/>
          </a:xfrm>
        </p:spPr>
        <p:txBody>
          <a:bodyPr/>
          <a:lstStyle/>
          <a:p>
            <a:pPr rtl="0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NORMATIVE CHALLENGES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48740"/>
            <a:ext cx="8363272" cy="5077424"/>
          </a:xfrm>
        </p:spPr>
        <p:txBody>
          <a:bodyPr>
            <a:normAutofit fontScale="70000" lnSpcReduction="200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TERMINOLOGY- where’s space / what’s a space object? </a:t>
            </a:r>
          </a:p>
          <a:p>
            <a:pPr lvl="1" algn="l" rtl="0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Pelton’s “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protozone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 algn="l" rtl="0">
              <a:buFontTx/>
              <a:buChar char="-"/>
            </a:pP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Tomasso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Sgobba’s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delimitation of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“space” areas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THRESHOLD FOR HD CONSTITUTING A VIOLATION OF INTERNATIONAL LAW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</a:t>
            </a:r>
          </a:p>
          <a:p>
            <a:pPr marL="457200" lvl="1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partially technical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LIABILITY, STATE RESPONSIBILITY AND ENFORCEMENT </a:t>
            </a:r>
          </a:p>
          <a:p>
            <a:pPr marL="457200" lvl="1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discussed yesterday 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talli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3145017" cy="421497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NASCENT CYBERSECURITY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33557" cy="604867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806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“CYBER OPERATION”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employment of cyber capabilities with the primary purpose of achieving objectives in or by the use of cyberspace.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“CYBER ATTACK”</a:t>
            </a:r>
            <a:endParaRPr lang="he-IL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  <a:ln w="25400"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30</a:t>
            </a:r>
            <a:endParaRPr lang="he-I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algn="ctr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cyber attack is a cyber operation, whether offensive or defensive, that is reasonably expected to cause </a:t>
            </a:r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or death to persons or damage or destruction to objects.</a:t>
            </a:r>
          </a:p>
          <a:p>
            <a:pPr algn="ctr">
              <a:buNone/>
            </a:pPr>
            <a:endParaRPr lang="he-IL" dirty="0" smtClean="0">
              <a:solidFill>
                <a:srgbClr val="002060"/>
              </a:solidFill>
            </a:endParaRPr>
          </a:p>
          <a:p>
            <a:pPr algn="l" rtl="0"/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85411-11F4-4B13-80D4-0B23D415FCCC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0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72</a:t>
            </a:r>
            <a:r>
              <a:rPr lang="en-US" b="1" dirty="0">
                <a:solidFill>
                  <a:srgbClr val="002060"/>
                </a:solidFill>
              </a:rPr>
              <a:t>. Our policy also </a:t>
            </a:r>
            <a:r>
              <a:rPr lang="en-US" b="1" dirty="0" err="1">
                <a:solidFill>
                  <a:srgbClr val="002060"/>
                </a:solidFill>
              </a:rPr>
              <a:t>recognises</a:t>
            </a:r>
            <a:r>
              <a:rPr lang="en-US" b="1" dirty="0">
                <a:solidFill>
                  <a:srgbClr val="002060"/>
                </a:solidFill>
              </a:rPr>
              <a:t> that international law, including international humanitarian law and the UN Charter, applies in cyberspace. </a:t>
            </a:r>
            <a:r>
              <a:rPr lang="he-IL" b="1" dirty="0">
                <a:solidFill>
                  <a:srgbClr val="FF5050"/>
                </a:solidFill>
              </a:rPr>
              <a:t>..</a:t>
            </a:r>
            <a:r>
              <a:rPr lang="en-US" b="1" dirty="0">
                <a:solidFill>
                  <a:srgbClr val="FF5050"/>
                </a:solidFill>
              </a:rPr>
              <a:t>We affirm therefore that cyber </a:t>
            </a:r>
            <a:r>
              <a:rPr lang="en-US" b="1" dirty="0" err="1">
                <a:solidFill>
                  <a:srgbClr val="FF5050"/>
                </a:solidFill>
              </a:rPr>
              <a:t>defence</a:t>
            </a:r>
            <a:r>
              <a:rPr lang="en-US" b="1" dirty="0">
                <a:solidFill>
                  <a:srgbClr val="FF5050"/>
                </a:solidFill>
              </a:rPr>
              <a:t> is part of NATO's core task of collective </a:t>
            </a:r>
            <a:r>
              <a:rPr lang="en-US" b="1" dirty="0" err="1">
                <a:solidFill>
                  <a:srgbClr val="FF5050"/>
                </a:solidFill>
              </a:rPr>
              <a:t>defence</a:t>
            </a:r>
            <a:r>
              <a:rPr lang="en-US" b="1" dirty="0">
                <a:solidFill>
                  <a:srgbClr val="FF5050"/>
                </a:solidFill>
              </a:rPr>
              <a:t>. </a:t>
            </a:r>
            <a:endParaRPr lang="en-US" b="1" dirty="0" smtClean="0">
              <a:solidFill>
                <a:srgbClr val="FF5050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&gt; A </a:t>
            </a:r>
            <a:r>
              <a:rPr lang="en-US" b="1" dirty="0">
                <a:solidFill>
                  <a:srgbClr val="002060"/>
                </a:solidFill>
              </a:rPr>
              <a:t>decision as to when a cyber attack would lead to the invocation of Article 5 would be </a:t>
            </a:r>
            <a:r>
              <a:rPr lang="en-US" b="1" dirty="0" smtClean="0">
                <a:solidFill>
                  <a:srgbClr val="002060"/>
                </a:solidFill>
              </a:rPr>
              <a:t>taken…on </a:t>
            </a:r>
            <a:r>
              <a:rPr lang="en-US" b="1" dirty="0">
                <a:solidFill>
                  <a:srgbClr val="FF5050"/>
                </a:solidFill>
              </a:rPr>
              <a:t>a case-by-case basis.</a:t>
            </a:r>
            <a:endParaRPr lang="he-IL" b="1" dirty="0">
              <a:solidFill>
                <a:srgbClr val="FF5050"/>
              </a:solidFill>
            </a:endParaRPr>
          </a:p>
          <a:p>
            <a:pPr marL="0" indent="0" algn="l" rtl="0">
              <a:buNone/>
            </a:pPr>
            <a:endParaRPr lang="he-IL" b="1" dirty="0">
              <a:solidFill>
                <a:srgbClr val="002060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3528392" cy="1606678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3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32656"/>
            <a:ext cx="4114800" cy="6408712"/>
          </a:xfrm>
          <a:ln w="254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11</a:t>
            </a:r>
          </a:p>
          <a:p>
            <a:pPr marL="0" indent="0" algn="ctr" rtl="0">
              <a:buNone/>
            </a:pP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operation constitutes a use of force when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3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effects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comparable to non-cyber operations rising to the level of a use of force. 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(ICJ Nicaragua 1986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92896" y="332656"/>
            <a:ext cx="4071592" cy="6408712"/>
          </a:xfrm>
          <a:noFill/>
          <a:ln w="2540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13</a:t>
            </a:r>
          </a:p>
          <a:p>
            <a:pPr marL="0" indent="0" algn="l" rtl="0">
              <a:buNone/>
            </a:pP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that is the target of a cyber operation that rises to the level of an armed attack 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exercise its inherent right of self-defense.</a:t>
            </a:r>
            <a:endParaRPr lang="en-US" sz="3200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Stuxnet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2010, Ukraine electrical grid 2016, Germany nuclear plant 2016)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he-I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47413" cy="4527468"/>
          </a:xfrm>
          <a:ln w="25400">
            <a:solidFill>
              <a:srgbClr val="002060"/>
            </a:solidFill>
          </a:ln>
        </p:spPr>
        <p:txBody>
          <a:bodyPr/>
          <a:lstStyle/>
          <a:p>
            <a:pPr marL="0" indent="0" algn="ctr" rtl="0">
              <a:buNone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Nothing in the present  Charter shall impair the inherent right of individual or collective self-defense </a:t>
            </a:r>
            <a:r>
              <a:rPr lang="en-US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if an armed attack occurs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against a Member of the UN, until the Security Council has taken measures necessary to maintain international peace and security.</a:t>
            </a:r>
            <a:endParaRPr lang="he-IL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85411-11F4-4B13-80D4-0B23D415FCCC}" type="slidenum">
              <a:rPr lang="he-IL" smtClean="0"/>
              <a:pPr>
                <a:defRPr/>
              </a:pPr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4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5"/>
            <a:ext cx="5400599" cy="540059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725144"/>
            <a:ext cx="4293054" cy="180020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317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DISRUPTION VULNERABILITIES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8060764" cy="547862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239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0" y="72008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xplosion 1 1"/>
          <p:cNvSpPr/>
          <p:nvPr/>
        </p:nvSpPr>
        <p:spPr>
          <a:xfrm>
            <a:off x="2987824" y="188640"/>
            <a:ext cx="2699792" cy="2232248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SUBSTANTIVE NORMS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NORMATIVE CHALLENGES IN OS and CS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11067"/>
              </p:ext>
            </p:extLst>
          </p:nvPr>
        </p:nvGraphicFramePr>
        <p:xfrm>
          <a:off x="179512" y="1196974"/>
          <a:ext cx="8507288" cy="540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5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SUMMING UP</a:t>
            </a:r>
            <a:b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32859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 to satellite transmissions constitute </a:t>
            </a:r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threats and challenges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significant ramifications for collective security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intersect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satellite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are cyber operations 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operative issues, there are important </a:t>
            </a:r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normative overlaps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in both domains, </a:t>
            </a:r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normative ambiguity prevails</a:t>
            </a:r>
          </a:p>
          <a:p>
            <a:pPr algn="l" rtl="0"/>
            <a:endParaRPr lang="en-US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there’s </a:t>
            </a:r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b="1" dirty="0" err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intergov’t</a:t>
            </a:r>
            <a:r>
              <a:rPr lang="en-US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admin measures – TCBMs, BPs  (GGE’s)…</a:t>
            </a:r>
            <a:endParaRPr lang="en-US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15752"/>
          </a:xfrm>
        </p:spPr>
        <p:txBody>
          <a:bodyPr>
            <a:normAutofit fontScale="90000"/>
          </a:bodyPr>
          <a:lstStyle/>
          <a:p>
            <a:pPr rtl="0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POLAR SS: HOSTILE CYBER OPERATIONS AGAINST SPACE AND GROUND SEGMENTS (May 2016)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971400"/>
            <a:ext cx="6552728" cy="580112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5" name="Explosion 1 4"/>
          <p:cNvSpPr/>
          <p:nvPr/>
        </p:nvSpPr>
        <p:spPr>
          <a:xfrm>
            <a:off x="3851920" y="1772816"/>
            <a:ext cx="432048" cy="36004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696" y="3573016"/>
            <a:ext cx="457240" cy="38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088" y="3284984"/>
            <a:ext cx="45724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1464643"/>
              </p:ext>
            </p:extLst>
          </p:nvPr>
        </p:nvGraphicFramePr>
        <p:xfrm>
          <a:off x="827584" y="692696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9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 WHAT’S TO DONE AND WHO SHOULD DO IT?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1518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 1 4"/>
          <p:cNvSpPr/>
          <p:nvPr/>
        </p:nvSpPr>
        <p:spPr>
          <a:xfrm>
            <a:off x="6300192" y="1417638"/>
            <a:ext cx="2843808" cy="2443410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CHALLENGES FOR LEGAL AND POLICY COMMUNITIES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NEW – SOME EXAMPLES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ln w="25400"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 ROSAT command-and-control system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until present -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connection hacking group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2007-8 Landsat and Terra AM-1 hacks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alleged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 in the summer of 2015 with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Globalstar’s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asset-tracking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(+ SK fishermen)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NASA hacks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CYBER-ENABLED DISRUPTIONS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(via EM SPECTRUM)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3886" y="1417638"/>
          <a:ext cx="8406586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6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2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DISRUPTION OF </a:t>
            </a:r>
            <a:r>
              <a:rPr lang="en-US" sz="3200" b="1" cap="all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satCOmm</a:t>
            </a:r>
            <a:endParaRPr lang="en-US" sz="3200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395738"/>
          </a:xfrm>
          <a:ln w="2540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marL="0" lvl="0" indent="0" algn="ctr" rtl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cyber-enabled and hybrid disturbance to satellites and satellite communications,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originating in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hostile intent to disrupt, damage or otherwise disturb their uninterrupted flow.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buNone/>
            </a:pP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 constitutes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“harmful interference”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ITU Constitution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</a:p>
          <a:p>
            <a:pPr lvl="0" algn="ctr" rtl="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under Article 9 of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VULNERABILITY TO HOSTILE DISRUPTIONS THROUGHOUT THE SATELLITE LIFESPAN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50728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3928" y="980728"/>
            <a:ext cx="4762872" cy="514543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“Because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criticality of satellite data to weather forecasting, the possibility of a satellite data gap, and the potential impact of a gap on the health and safety of the U.S. population and economy, </a:t>
            </a:r>
            <a:r>
              <a:rPr 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added this issue to GAO’s High Risk List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2013 and it remained on the list in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2015.”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170" y="1089588"/>
            <a:ext cx="3397718" cy="298746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39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EXTRAPOLATING &gt; LOSS-OF-LIFE SCENARIOS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0" y="1700808"/>
            <a:ext cx="3981204" cy="2257797"/>
          </a:xfrm>
          <a:ln w="254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3312368" cy="248107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509120"/>
            <a:ext cx="2933103" cy="196967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837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4758</TotalTime>
  <Words>1222</Words>
  <Application>Microsoft Office PowerPoint</Application>
  <PresentationFormat>On-screen Show (4:3)</PresentationFormat>
  <Paragraphs>215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Manfred Lachs International Conference on Conflicts in Space and the Rule of Law </vt:lpstr>
      <vt:lpstr>PowerPoint Presentation</vt:lpstr>
      <vt:lpstr>JOINT POLAR SS: HOSTILE CYBER OPERATIONS AGAINST SPACE AND GROUND SEGMENTS (May 2016)</vt:lpstr>
      <vt:lpstr>NOT NEW – SOME EXAMPLES</vt:lpstr>
      <vt:lpstr>CYBER-ENABLED DISRUPTIONS (via EM SPECTRUM)</vt:lpstr>
      <vt:lpstr>HARMFUL DISRUPTION OF satCOmm</vt:lpstr>
      <vt:lpstr>VULNERABILITY TO HOSTILE DISRUPTIONS THROUGHOUT THE SATELLITE LIFESPAN</vt:lpstr>
      <vt:lpstr>PowerPoint Presentation</vt:lpstr>
      <vt:lpstr>EXTRAPOLATING &gt; LOSS-OF-LIFE SCENARIOS</vt:lpstr>
      <vt:lpstr>WHAT IS NEW: THE GROWING CRITICALITY AND URGENCY OF THE PROBLEM</vt:lpstr>
      <vt:lpstr>WE’LL LOOK AT 3 CORE ISSUES</vt:lpstr>
      <vt:lpstr>2 MORE CHALLENGES </vt:lpstr>
      <vt:lpstr>THE CONTEXT: GROWING MILITARIZATION IN BOTH DOMAINS</vt:lpstr>
      <vt:lpstr>PowerPoint Presentation</vt:lpstr>
      <vt:lpstr>*SPACE GGE + CYBER GGE</vt:lpstr>
      <vt:lpstr>HOSTILE DISRUPTIONS UNDER SPACE LAW</vt:lpstr>
      <vt:lpstr>LIABILITY CONVENTION - § 2- 6</vt:lpstr>
      <vt:lpstr>NORMATIVE CHALLENGES </vt:lpstr>
      <vt:lpstr>NASCENT CYBERSECURITY NORMS</vt:lpstr>
      <vt:lpstr>“CYBER OPERATION”</vt:lpstr>
      <vt:lpstr>“CYBER ATTACK”</vt:lpstr>
      <vt:lpstr>2014</vt:lpstr>
      <vt:lpstr>PowerPoint Presentation</vt:lpstr>
      <vt:lpstr>51</vt:lpstr>
      <vt:lpstr>PowerPoint Presentation</vt:lpstr>
      <vt:lpstr>HARMFUL DISRUPTION VULNERABILITIES</vt:lpstr>
      <vt:lpstr>PowerPoint Presentation</vt:lpstr>
      <vt:lpstr>NORMATIVE CHALLENGES IN OS and CS</vt:lpstr>
      <vt:lpstr>SUMMING UP </vt:lpstr>
      <vt:lpstr>PowerPoint Presentation</vt:lpstr>
      <vt:lpstr>NEXT STEPS: WHAT’S TO DONE AND WHO SHOULD DO IT?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ביטחון סייבר: סוגיות חמות  הפרקליטות הצבאית 7.10.2014</dc:title>
  <dc:creator>WIFP-Illie</dc:creator>
  <cp:lastModifiedBy>Deborah Housen-Couriel</cp:lastModifiedBy>
  <cp:revision>883</cp:revision>
  <dcterms:created xsi:type="dcterms:W3CDTF">2014-10-06T12:49:09Z</dcterms:created>
  <dcterms:modified xsi:type="dcterms:W3CDTF">2016-05-28T12:01:17Z</dcterms:modified>
</cp:coreProperties>
</file>