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0" r:id="rId1"/>
  </p:sldMasterIdLst>
  <p:notesMasterIdLst>
    <p:notesMasterId r:id="rId10"/>
  </p:notesMasterIdLst>
  <p:sldIdLst>
    <p:sldId id="256" r:id="rId2"/>
    <p:sldId id="307" r:id="rId3"/>
    <p:sldId id="305" r:id="rId4"/>
    <p:sldId id="293" r:id="rId5"/>
    <p:sldId id="303" r:id="rId6"/>
    <p:sldId id="308" r:id="rId7"/>
    <p:sldId id="301" r:id="rId8"/>
    <p:sldId id="302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hilip E. Schreur" initials="PES" lastIdx="1" clrIdx="0">
    <p:extLst>
      <p:ext uri="{19B8F6BF-5375-455C-9EA6-DF929625EA0E}">
        <p15:presenceInfo xmlns:p15="http://schemas.microsoft.com/office/powerpoint/2012/main" userId="S-1-5-21-2000478354-1844237615-1801674531-66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0" autoAdjust="0"/>
    <p:restoredTop sz="90998" autoAdjust="0"/>
  </p:normalViewPr>
  <p:slideViewPr>
    <p:cSldViewPr>
      <p:cViewPr varScale="1">
        <p:scale>
          <a:sx n="65" d="100"/>
          <a:sy n="65" d="100"/>
        </p:scale>
        <p:origin x="62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6-01T10:22:28.243" idx="1">
    <p:pos x="10" y="10"/>
    <p:text/>
    <p:extLst>
      <p:ext uri="{C676402C-5697-4E1C-873F-D02D1690AC5C}">
        <p15:threadingInfo xmlns:p15="http://schemas.microsoft.com/office/powerpoint/2012/main" timeZoneBias="4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5815F-F09B-4C2C-922E-A00B96C564AF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33495-7C96-4F0E-AAC0-C37376C31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148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Thanks</a:t>
            </a:r>
            <a:r>
              <a:rPr lang="en-US" baseline="0" dirty="0" smtClean="0"/>
              <a:t> for the opportunity and for coming to a program so early on a Monday morning, read title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33495-7C96-4F0E-AAC0-C37376C315F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01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33495-7C96-4F0E-AAC0-C37376C315F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22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 Schreur/Stanford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A658-010A-4C88-8103-A1B6A29CFE3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 Schreur/Stanford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3124-6DB9-4D13-969B-90D79FDE2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 Schreur/Stanford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7D0D-7F2C-4893-8C97-01B4164565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 Schreur/Stanford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E31E-4734-4502-A17E-F6362E354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 Schreur/Stanford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9FE9B-6C46-4B6C-A36A-625C4A37C6B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 Schreur/Stanford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4ADF-0DCB-4039-A5E9-5C670CA60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 Schreur/Stanford University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7B343-B058-4752-8A02-595D1CAF5BB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 Schreur/Stanford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4EADE-1C77-4C13-BBD7-E9B3281DB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 Schreur/Stanford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72B3-7937-4C37-BE99-024FF1EC26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 Schreur/Stanford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B43-5CD6-47E7-9995-8DEC0D6DDAB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 Schreur/Stanford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3E7A-DF59-47B7-B6E8-89256554E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Philip Schreur/Stanford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8FB0AAB-DBFC-4ECF-A8D3-52590428C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/>
            <a:r>
              <a:rPr lang="en-US" sz="2400" dirty="0"/>
              <a:t>Linked Data for Production: A multi-institution approach to technical services transformation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en-US" sz="1200" dirty="0" smtClean="0"/>
          </a:p>
          <a:p>
            <a:pPr algn="r"/>
            <a:endParaRPr lang="en-US" sz="1200" dirty="0"/>
          </a:p>
          <a:p>
            <a:pPr algn="r"/>
            <a:endParaRPr lang="en-US" sz="1200" dirty="0" smtClean="0"/>
          </a:p>
          <a:p>
            <a:pPr algn="r"/>
            <a:r>
              <a:rPr lang="en-US" sz="1200" dirty="0" smtClean="0"/>
              <a:t>Canadian Linked Data Summit</a:t>
            </a:r>
          </a:p>
          <a:p>
            <a:pPr algn="r"/>
            <a:r>
              <a:rPr lang="en-US" sz="1200" dirty="0" smtClean="0"/>
              <a:t>Philip E. Schreur</a:t>
            </a:r>
          </a:p>
          <a:p>
            <a:pPr algn="r"/>
            <a:r>
              <a:rPr lang="en-US" sz="1200" dirty="0" smtClean="0"/>
              <a:t>Stanford University Libraries</a:t>
            </a:r>
          </a:p>
          <a:p>
            <a:pPr algn="r"/>
            <a:r>
              <a:rPr lang="en-US" sz="1200" dirty="0" smtClean="0"/>
              <a:t>October 24, 2016</a:t>
            </a:r>
            <a:endParaRPr lang="en-US" sz="1200" dirty="0"/>
          </a:p>
        </p:txBody>
      </p:sp>
      <p:pic>
        <p:nvPicPr>
          <p:cNvPr id="2054" name="Picture 6" descr="small_logo.tif                                                 0007209D ACPubs HD                      BB331D0D: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0"/>
            <a:ext cx="1566863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https://consul.stanford.edu/download/attachments/138077104/SUL-Logo-h50.png?version=1&amp;modificationDate=13511009930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https://consul.stanford.edu/download/attachments/138077104/SUL-Logo-h50.png?version=1&amp;modificationDate=135110099300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0" descr="SUL 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84187"/>
            <a:ext cx="4714875" cy="50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218673"/>
            <a:ext cx="184731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Linked Data for Production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743200"/>
            <a:ext cx="7162800" cy="3015915"/>
          </a:xfrm>
        </p:spPr>
      </p:pic>
      <p:sp>
        <p:nvSpPr>
          <p:cNvPr id="7" name="TextBox 6"/>
          <p:cNvSpPr txBox="1"/>
          <p:nvPr/>
        </p:nvSpPr>
        <p:spPr>
          <a:xfrm>
            <a:off x="1676400" y="6477000"/>
            <a:ext cx="617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https://upload.wikimedia.org/wikipedia/commons/e/ee/Chain_link_icon.png</a:t>
            </a:r>
          </a:p>
        </p:txBody>
      </p:sp>
    </p:spTree>
    <p:extLst>
      <p:ext uri="{BB962C8B-B14F-4D97-AF65-F5344CB8AC3E}">
        <p14:creationId xmlns:p14="http://schemas.microsoft.com/office/powerpoint/2010/main" val="255644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Data for Libraries - 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nhancement </a:t>
            </a:r>
            <a:r>
              <a:rPr lang="en-US" dirty="0"/>
              <a:t>of linked data creation and editing </a:t>
            </a:r>
            <a:r>
              <a:rPr lang="en-US" dirty="0" smtClean="0"/>
              <a:t>tools</a:t>
            </a:r>
          </a:p>
          <a:p>
            <a:endParaRPr lang="en-US" dirty="0"/>
          </a:p>
          <a:p>
            <a:r>
              <a:rPr lang="en-US" dirty="0"/>
              <a:t>E</a:t>
            </a:r>
            <a:r>
              <a:rPr lang="en-US" dirty="0" smtClean="0"/>
              <a:t>xploration </a:t>
            </a:r>
            <a:r>
              <a:rPr lang="en-US" dirty="0"/>
              <a:t>of linked data relationships and analysis of the graph to directly improve </a:t>
            </a:r>
            <a:r>
              <a:rPr lang="en-US" dirty="0" smtClean="0"/>
              <a:t>discovery</a:t>
            </a:r>
          </a:p>
          <a:p>
            <a:endParaRPr lang="en-US" dirty="0"/>
          </a:p>
          <a:p>
            <a:r>
              <a:rPr lang="en-US" dirty="0"/>
              <a:t>BIBFRAME ontology development and piloting efforts in URI </a:t>
            </a:r>
            <a:r>
              <a:rPr lang="en-US" dirty="0" smtClean="0"/>
              <a:t>persistence</a:t>
            </a:r>
          </a:p>
          <a:p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etadata </a:t>
            </a:r>
            <a:r>
              <a:rPr lang="en-US" dirty="0"/>
              <a:t>conversion tool development needed by LD4P and the broader library community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 Schreur/Stanford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2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LD4P Program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600" dirty="0" smtClean="0"/>
              <a:t>Partnerships</a:t>
            </a:r>
          </a:p>
          <a:p>
            <a:pPr lvl="1"/>
            <a:r>
              <a:rPr lang="en-US" smtClean="0"/>
              <a:t>Vendors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Related linked-data projects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 Schreur/Stanford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46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LD4P Expected Outcomes and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</a:t>
            </a:r>
            <a:r>
              <a:rPr lang="en-US" dirty="0" smtClean="0"/>
              <a:t>evelopment </a:t>
            </a:r>
            <a:r>
              <a:rPr lang="en-US" dirty="0"/>
              <a:t>of the ability for libraries to work in an open, networked environment in the construction of their </a:t>
            </a:r>
            <a:r>
              <a:rPr lang="en-US" dirty="0" smtClean="0"/>
              <a:t>metadata</a:t>
            </a:r>
          </a:p>
          <a:p>
            <a:endParaRPr lang="en-US" dirty="0" smtClean="0"/>
          </a:p>
          <a:p>
            <a:r>
              <a:rPr lang="en-US" dirty="0"/>
              <a:t>E</a:t>
            </a:r>
            <a:r>
              <a:rPr lang="en-US" dirty="0" smtClean="0"/>
              <a:t>xtension </a:t>
            </a:r>
            <a:r>
              <a:rPr lang="en-US" dirty="0"/>
              <a:t>of the BIBFRAME </a:t>
            </a:r>
            <a:r>
              <a:rPr lang="en-US" dirty="0" smtClean="0"/>
              <a:t>ontology</a:t>
            </a:r>
          </a:p>
          <a:p>
            <a:endParaRPr lang="en-US" dirty="0" smtClean="0"/>
          </a:p>
          <a:p>
            <a:r>
              <a:rPr lang="en-US" dirty="0"/>
              <a:t>O</a:t>
            </a:r>
            <a:r>
              <a:rPr lang="en-US" dirty="0" smtClean="0"/>
              <a:t>pen </a:t>
            </a:r>
            <a:r>
              <a:rPr lang="en-US" dirty="0"/>
              <a:t>source tool development for use in metadata creation and transformation in a linked open data </a:t>
            </a:r>
            <a:r>
              <a:rPr lang="en-US" dirty="0" smtClean="0"/>
              <a:t>environment</a:t>
            </a:r>
          </a:p>
          <a:p>
            <a:endParaRPr lang="en-US" dirty="0" smtClean="0"/>
          </a:p>
          <a:p>
            <a:r>
              <a:rPr lang="en-US" dirty="0"/>
              <a:t>E</a:t>
            </a:r>
            <a:r>
              <a:rPr lang="en-US" dirty="0" smtClean="0"/>
              <a:t>ngagement with </a:t>
            </a:r>
            <a:r>
              <a:rPr lang="en-US" dirty="0"/>
              <a:t>other strategic linked-data projects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E</a:t>
            </a:r>
            <a:r>
              <a:rPr lang="en-US" dirty="0" smtClean="0"/>
              <a:t>ngender </a:t>
            </a:r>
            <a:r>
              <a:rPr lang="en-US" dirty="0"/>
              <a:t>community engagement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 Schreur/Stanford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82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Institutional Projects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053" y="1600200"/>
            <a:ext cx="5887893" cy="4876800"/>
          </a:xfrm>
        </p:spPr>
      </p:pic>
      <p:sp>
        <p:nvSpPr>
          <p:cNvPr id="6" name="TextBox 5"/>
          <p:cNvSpPr txBox="1"/>
          <p:nvPr/>
        </p:nvSpPr>
        <p:spPr>
          <a:xfrm>
            <a:off x="1828800" y="6246167"/>
            <a:ext cx="533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http://www.solutionanalytics.com/wp-content/uploads/2012/01/integration.jpg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4019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Broader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Vendors</a:t>
            </a:r>
          </a:p>
          <a:p>
            <a:pPr lvl="1"/>
            <a:r>
              <a:rPr lang="en-US" dirty="0" smtClean="0"/>
              <a:t>Cataloging</a:t>
            </a:r>
          </a:p>
          <a:p>
            <a:pPr lvl="1"/>
            <a:r>
              <a:rPr lang="en-US" dirty="0" smtClean="0"/>
              <a:t>Acquisitions</a:t>
            </a:r>
          </a:p>
          <a:p>
            <a:pPr lvl="1"/>
            <a:r>
              <a:rPr lang="en-US" dirty="0" smtClean="0"/>
              <a:t>Authorities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ILS</a:t>
            </a:r>
          </a:p>
          <a:p>
            <a:endParaRPr lang="en-US" dirty="0" smtClean="0"/>
          </a:p>
          <a:p>
            <a:r>
              <a:rPr lang="en-US" dirty="0" smtClean="0"/>
              <a:t>PCC</a:t>
            </a:r>
          </a:p>
          <a:p>
            <a:endParaRPr lang="en-US" dirty="0" smtClean="0"/>
          </a:p>
          <a:p>
            <a:r>
              <a:rPr lang="en-US" dirty="0" smtClean="0"/>
              <a:t>Identity Management</a:t>
            </a:r>
          </a:p>
          <a:p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 Schreur/Stanford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“P” is for 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</a:p>
          <a:p>
            <a:endParaRPr lang="en-US" dirty="0"/>
          </a:p>
          <a:p>
            <a:r>
              <a:rPr lang="en-US" dirty="0" smtClean="0"/>
              <a:t>Practical</a:t>
            </a:r>
          </a:p>
          <a:p>
            <a:endParaRPr lang="en-US" dirty="0"/>
          </a:p>
          <a:p>
            <a:r>
              <a:rPr lang="en-US" dirty="0" smtClean="0"/>
              <a:t>Production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 Schreur/Stanford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00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7854</TotalTime>
  <Words>206</Words>
  <Application>Microsoft Office PowerPoint</Application>
  <PresentationFormat>On-screen Show (4:3)</PresentationFormat>
  <Paragraphs>62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</vt:lpstr>
      <vt:lpstr>Clarity</vt:lpstr>
      <vt:lpstr>Linked Data for Production: A multi-institution approach to technical services transformation</vt:lpstr>
      <vt:lpstr>Linked Data for Production</vt:lpstr>
      <vt:lpstr>Linked Data for Libraries - Labs</vt:lpstr>
      <vt:lpstr>LD4P Program </vt:lpstr>
      <vt:lpstr>LD4P Expected Outcomes and Benefits</vt:lpstr>
      <vt:lpstr>Institutional Projects</vt:lpstr>
      <vt:lpstr>Broader Issues</vt:lpstr>
      <vt:lpstr>“P” is for 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PES</dc:creator>
  <cp:lastModifiedBy>Philip E. Schreur</cp:lastModifiedBy>
  <cp:revision>124</cp:revision>
  <dcterms:created xsi:type="dcterms:W3CDTF">2012-03-19T20:08:26Z</dcterms:created>
  <dcterms:modified xsi:type="dcterms:W3CDTF">2016-10-14T18:47:14Z</dcterms:modified>
</cp:coreProperties>
</file>