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00" r:id="rId1"/>
  </p:sldMasterIdLst>
  <p:notesMasterIdLst>
    <p:notesMasterId r:id="rId3"/>
  </p:notesMasterIdLst>
  <p:handoutMasterIdLst>
    <p:handoutMasterId r:id="rId4"/>
  </p:handoutMasterIdLst>
  <p:sldIdLst>
    <p:sldId id="353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9999FF"/>
    <a:srgbClr val="666699"/>
    <a:srgbClr val="9966FF"/>
    <a:srgbClr val="CC99FF"/>
    <a:srgbClr val="CCCCFF"/>
    <a:srgbClr val="00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2787"/>
    <p:restoredTop sz="90941" autoAdjust="0"/>
  </p:normalViewPr>
  <p:slideViewPr>
    <p:cSldViewPr>
      <p:cViewPr varScale="1">
        <p:scale>
          <a:sx n="101" d="100"/>
          <a:sy n="101" d="100"/>
        </p:scale>
        <p:origin x="156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26" y="-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1903" cy="458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68" tIns="45285" rIns="90568" bIns="45285" numCol="1" anchor="t" anchorCtr="0" compatLnSpc="1">
            <a:prstTxWarp prst="textNoShape">
              <a:avLst/>
            </a:prstTxWarp>
          </a:bodyPr>
          <a:lstStyle>
            <a:lvl1pPr defTabSz="906447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5539" name="Rectangle 2051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097" y="1"/>
            <a:ext cx="2971903" cy="458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68" tIns="45285" rIns="90568" bIns="45285" numCol="1" anchor="t" anchorCtr="0" compatLnSpc="1">
            <a:prstTxWarp prst="textNoShape">
              <a:avLst/>
            </a:prstTxWarp>
          </a:bodyPr>
          <a:lstStyle>
            <a:lvl1pPr algn="r" defTabSz="906447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5540" name="Rectangle 2052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685709"/>
            <a:ext cx="2971903" cy="458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68" tIns="45285" rIns="90568" bIns="45285" numCol="1" anchor="b" anchorCtr="0" compatLnSpc="1">
            <a:prstTxWarp prst="textNoShape">
              <a:avLst/>
            </a:prstTxWarp>
          </a:bodyPr>
          <a:lstStyle>
            <a:lvl1pPr defTabSz="906447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5541" name="Rectangle 205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097" y="8685709"/>
            <a:ext cx="2971903" cy="458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68" tIns="45285" rIns="90568" bIns="45285" numCol="1" anchor="b" anchorCtr="0" compatLnSpc="1">
            <a:prstTxWarp prst="textNoShape">
              <a:avLst/>
            </a:prstTxWarp>
          </a:bodyPr>
          <a:lstStyle>
            <a:lvl1pPr algn="r" defTabSz="906447">
              <a:defRPr sz="1200"/>
            </a:lvl1pPr>
          </a:lstStyle>
          <a:p>
            <a:pPr>
              <a:defRPr/>
            </a:pPr>
            <a:fld id="{D9DCBF65-8734-40CB-B90C-16DCE0222F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939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0473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CFA18-EE87-4300-A449-266D0D6327F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2023-12-04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0A5D-978E-4410-B5BD-9AC2F808DD95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427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CFA18-EE87-4300-A449-266D0D6327F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2023-12-04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0A5D-978E-4410-B5BD-9AC2F808DD95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24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CFA18-EE87-4300-A449-266D0D6327F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2023-12-04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0A5D-978E-4410-B5BD-9AC2F808DD95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47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CFA18-EE87-4300-A449-266D0D6327F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2023-12-04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0A5D-978E-4410-B5BD-9AC2F808DD95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CFA18-EE87-4300-A449-266D0D6327F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2023-12-04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0A5D-978E-4410-B5BD-9AC2F808DD95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67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CFA18-EE87-4300-A449-266D0D6327F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2023-12-04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0A5D-978E-4410-B5BD-9AC2F808DD95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431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CFA18-EE87-4300-A449-266D0D6327F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2023-12-04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0A5D-978E-4410-B5BD-9AC2F808DD95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4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CFA18-EE87-4300-A449-266D0D6327F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2023-12-04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0A5D-978E-4410-B5BD-9AC2F808DD95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89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CFA18-EE87-4300-A449-266D0D6327F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2023-12-04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0A5D-978E-4410-B5BD-9AC2F808DD95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25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CFA18-EE87-4300-A449-266D0D6327F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2023-12-04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0A5D-978E-4410-B5BD-9AC2F808DD95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461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CFA18-EE87-4300-A449-266D0D6327F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2023-12-04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0A5D-978E-4410-B5BD-9AC2F808DD95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293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83CFA18-EE87-4300-A449-266D0D6327F0}" type="datetimeFigureOut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2023-12-04</a:t>
            </a:fld>
            <a:endParaRPr lang="en-C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C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1550A5D-978E-4410-B5BD-9AC2F808DD95}" type="slidenum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4503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-609600"/>
            <a:ext cx="8610600" cy="7924800"/>
          </a:xfrm>
          <a:prstGeom prst="rect">
            <a:avLst/>
          </a:prstGeom>
        </p:spPr>
      </p:pic>
      <p:sp>
        <p:nvSpPr>
          <p:cNvPr id="3" name="5-Point Star 2"/>
          <p:cNvSpPr/>
          <p:nvPr/>
        </p:nvSpPr>
        <p:spPr>
          <a:xfrm>
            <a:off x="6019800" y="1600200"/>
            <a:ext cx="533400" cy="4572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FF0000"/>
              </a:solidFill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2362200" y="4114800"/>
            <a:ext cx="533400" cy="4572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FF0000"/>
              </a:solidFill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6019800" y="4800600"/>
            <a:ext cx="533400" cy="4572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28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McGill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to do in case of fire ?</dc:title>
  <dc:creator>Luiz Fernandes</dc:creator>
  <cp:lastModifiedBy>Jennifer Bustillo, Ms.</cp:lastModifiedBy>
  <cp:revision>303</cp:revision>
  <cp:lastPrinted>2015-11-09T13:42:26Z</cp:lastPrinted>
  <dcterms:created xsi:type="dcterms:W3CDTF">2001-10-02T18:45:21Z</dcterms:created>
  <dcterms:modified xsi:type="dcterms:W3CDTF">2023-12-04T19:22:58Z</dcterms:modified>
</cp:coreProperties>
</file>