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90" r:id="rId2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31">
          <p15:clr>
            <a:srgbClr val="A4A3A4"/>
          </p15:clr>
        </p15:guide>
        <p15:guide id="2" pos="4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C8D7EA"/>
    <a:srgbClr val="D8E3F0"/>
    <a:srgbClr val="C2D3E8"/>
    <a:srgbClr val="9EB9DA"/>
    <a:srgbClr val="000000"/>
    <a:srgbClr val="0083E6"/>
    <a:srgbClr val="E3EBF5"/>
    <a:srgbClr val="6E97C8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96"/>
      </p:cViewPr>
      <p:guideLst>
        <p:guide orient="horz" pos="2931"/>
        <p:guide pos="47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1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1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r">
              <a:defRPr sz="1200"/>
            </a:lvl1pPr>
          </a:lstStyle>
          <a:p>
            <a:fld id="{D4904075-D4CE-4295-AC8D-C8A3234D95C8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0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0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r">
              <a:defRPr sz="1200"/>
            </a:lvl1pPr>
          </a:lstStyle>
          <a:p>
            <a:fld id="{DEAD6E54-7B2D-495E-9613-6B6E3B55E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2629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E55C32-A4BA-4E81-A2A6-DBF441455867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CDE2BB-A42D-44C2-8161-DF31FD8BB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115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16CBC-5303-4EB7-8A13-97AE43D85CDB}" type="datetimeFigureOut">
              <a:rPr lang="en-CA" smtClean="0"/>
              <a:t>2023-12-04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FE83A-3B9B-44B1-9CF9-7201CB6F4B8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69594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16CBC-5303-4EB7-8A13-97AE43D85CDB}" type="datetimeFigureOut">
              <a:rPr lang="en-CA" smtClean="0"/>
              <a:t>2023-12-04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FE83A-3B9B-44B1-9CF9-7201CB6F4B8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66090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16CBC-5303-4EB7-8A13-97AE43D85CDB}" type="datetimeFigureOut">
              <a:rPr lang="en-CA" smtClean="0"/>
              <a:t>2023-12-04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FE83A-3B9B-44B1-9CF9-7201CB6F4B8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31160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16CBC-5303-4EB7-8A13-97AE43D85CDB}" type="datetimeFigureOut">
              <a:rPr lang="en-CA" smtClean="0"/>
              <a:t>2023-12-04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FE83A-3B9B-44B1-9CF9-7201CB6F4B8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82271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16CBC-5303-4EB7-8A13-97AE43D85CDB}" type="datetimeFigureOut">
              <a:rPr lang="en-CA" smtClean="0"/>
              <a:t>2023-12-04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FE83A-3B9B-44B1-9CF9-7201CB6F4B8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49324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16CBC-5303-4EB7-8A13-97AE43D85CDB}" type="datetimeFigureOut">
              <a:rPr lang="en-CA" smtClean="0"/>
              <a:t>2023-12-04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FE83A-3B9B-44B1-9CF9-7201CB6F4B8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67365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16CBC-5303-4EB7-8A13-97AE43D85CDB}" type="datetimeFigureOut">
              <a:rPr lang="en-CA" smtClean="0"/>
              <a:t>2023-12-04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FE83A-3B9B-44B1-9CF9-7201CB6F4B8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01050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16CBC-5303-4EB7-8A13-97AE43D85CDB}" type="datetimeFigureOut">
              <a:rPr lang="en-CA" smtClean="0"/>
              <a:t>2023-12-04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FE83A-3B9B-44B1-9CF9-7201CB6F4B8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69040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16CBC-5303-4EB7-8A13-97AE43D85CDB}" type="datetimeFigureOut">
              <a:rPr lang="en-CA" smtClean="0"/>
              <a:t>2023-12-04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FE83A-3B9B-44B1-9CF9-7201CB6F4B8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76032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16CBC-5303-4EB7-8A13-97AE43D85CDB}" type="datetimeFigureOut">
              <a:rPr lang="en-CA" smtClean="0"/>
              <a:t>2023-12-04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FE83A-3B9B-44B1-9CF9-7201CB6F4B8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94727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16CBC-5303-4EB7-8A13-97AE43D85CDB}" type="datetimeFigureOut">
              <a:rPr lang="en-CA" smtClean="0"/>
              <a:t>2023-12-04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FE83A-3B9B-44B1-9CF9-7201CB6F4B8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63292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16CBC-5303-4EB7-8A13-97AE43D85CDB}" type="datetimeFigureOut">
              <a:rPr lang="en-CA" smtClean="0"/>
              <a:t>2023-12-04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FE83A-3B9B-44B1-9CF9-7201CB6F4B8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12397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84684"/>
            <a:ext cx="4223110" cy="16561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7504" y="368660"/>
            <a:ext cx="8517632" cy="2088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rgbClr val="FF0000"/>
                </a:solidFill>
              </a:rPr>
              <a:t>Assembly points for </a:t>
            </a:r>
          </a:p>
          <a:p>
            <a:pPr algn="l"/>
            <a:r>
              <a:rPr lang="en-US" sz="3200" dirty="0">
                <a:solidFill>
                  <a:srgbClr val="FF0000"/>
                </a:solidFill>
              </a:rPr>
              <a:t>Macdonald Engineering </a:t>
            </a:r>
          </a:p>
          <a:p>
            <a:pPr algn="l"/>
            <a:r>
              <a:rPr lang="en-US" sz="3200" dirty="0">
                <a:solidFill>
                  <a:srgbClr val="FF0000"/>
                </a:solidFill>
              </a:rPr>
              <a:t>building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4563" t="3740" r="15856" b="31185"/>
          <a:stretch/>
        </p:blipFill>
        <p:spPr>
          <a:xfrm>
            <a:off x="4223110" y="7245"/>
            <a:ext cx="4920890" cy="62373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6016" y="3125901"/>
            <a:ext cx="530398" cy="615749"/>
          </a:xfrm>
          <a:prstGeom prst="rect">
            <a:avLst/>
          </a:prstGeom>
        </p:spPr>
      </p:pic>
      <p:sp>
        <p:nvSpPr>
          <p:cNvPr id="9" name="5-Point Star 8"/>
          <p:cNvSpPr/>
          <p:nvPr/>
        </p:nvSpPr>
        <p:spPr>
          <a:xfrm>
            <a:off x="7452320" y="4509120"/>
            <a:ext cx="457200" cy="5334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5-Point Star 9"/>
          <p:cNvSpPr/>
          <p:nvPr/>
        </p:nvSpPr>
        <p:spPr>
          <a:xfrm>
            <a:off x="539552" y="3167075"/>
            <a:ext cx="457200" cy="5334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/>
          <p:cNvSpPr txBox="1"/>
          <p:nvPr/>
        </p:nvSpPr>
        <p:spPr>
          <a:xfrm>
            <a:off x="1115616" y="3331143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Assembly points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440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9969</TotalTime>
  <Words>8</Words>
  <Application>Microsoft Office PowerPoint</Application>
  <PresentationFormat>On-screen Show (4:3)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JB Sun</dc:creator>
  <cp:lastModifiedBy>Jennifer Bustillo, Ms.</cp:lastModifiedBy>
  <cp:revision>131</cp:revision>
  <cp:lastPrinted>2019-05-01T22:30:39Z</cp:lastPrinted>
  <dcterms:created xsi:type="dcterms:W3CDTF">2017-11-23T22:09:22Z</dcterms:created>
  <dcterms:modified xsi:type="dcterms:W3CDTF">2023-12-04T17:02:30Z</dcterms:modified>
</cp:coreProperties>
</file>