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008" y="10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7EE14-3AF1-4633-B0C4-E937A68AA196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FC0B-A936-4A2F-9E93-9B093432A0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110175_generic ppt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152400"/>
            <a:ext cx="8839200" cy="76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9200" y="300335"/>
            <a:ext cx="712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spc="300" dirty="0" smtClean="0">
                <a:solidFill>
                  <a:schemeClr val="bg1"/>
                </a:solidFill>
                <a:cs typeface="Arial" pitchFamily="34" charset="0"/>
              </a:rPr>
              <a:t>UNDERGRADUATE  RESEARCH  CONFERENCE</a:t>
            </a:r>
            <a:endParaRPr lang="en-US" sz="2400" b="1" spc="300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28065"/>
              </p:ext>
            </p:extLst>
          </p:nvPr>
        </p:nvGraphicFramePr>
        <p:xfrm>
          <a:off x="152400" y="838200"/>
          <a:ext cx="8839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590800"/>
                <a:gridCol w="4191000"/>
              </a:tblGrid>
              <a:tr h="233310">
                <a:tc>
                  <a:txBody>
                    <a:bodyPr/>
                    <a:lstStyle/>
                    <a:p>
                      <a:pPr lvl="0" algn="r"/>
                      <a:r>
                        <a:rPr lang="en-US" sz="1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11:00</a:t>
                      </a:r>
                      <a:endParaRPr lang="en-US" sz="1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Poster competition:</a:t>
                      </a:r>
                      <a:endParaRPr lang="en-US" sz="13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of public viewing and adjudication</a:t>
                      </a:r>
                      <a:endParaRPr lang="en-US" sz="13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3310">
                <a:tc>
                  <a:txBody>
                    <a:bodyPr/>
                    <a:lstStyle/>
                    <a:p>
                      <a:pPr lvl="0" algn="r"/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16:00</a:t>
                      </a:r>
                      <a:endParaRPr lang="en-US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Prize ceremony:</a:t>
                      </a:r>
                      <a:endParaRPr lang="en-US" sz="13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Followed immediately by </a:t>
                      </a:r>
                      <a:r>
                        <a:rPr lang="en-US" sz="13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keynote address</a:t>
                      </a:r>
                      <a:endParaRPr lang="en-US" sz="1300" b="1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3310">
                <a:tc>
                  <a:txBody>
                    <a:bodyPr/>
                    <a:lstStyle/>
                    <a:p>
                      <a:pPr lvl="0" algn="r"/>
                      <a:endParaRPr lang="en-US" sz="13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Jade Raymond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B.Sc. ’98, </a:t>
                      </a:r>
                      <a:br>
                        <a:rPr 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Managing Director at </a:t>
                      </a:r>
                      <a:r>
                        <a:rPr lang="en-US" sz="13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Ubisoft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“Robots, Assassins and the </a:t>
                      </a:r>
                      <a:r>
                        <a:rPr lang="en-US" sz="1300" i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Holodeck</a:t>
                      </a:r>
                      <a:r>
                        <a:rPr lang="en-US" sz="13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br>
                        <a:rPr lang="en-US" sz="13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How a science degree, unconventional decision making </a:t>
                      </a:r>
                      <a:br>
                        <a:rPr lang="en-US" sz="13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and a legion of allies helped build a dream job”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331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Thursday, October 2, 2014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Arts Building Lobby + Moyse Hall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INFORMATION:   www.mcgill.ca/science</a:t>
                      </a:r>
                      <a:r>
                        <a:rPr lang="en-US" sz="13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en-US" sz="13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McGill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Victor Chisholm, Mr.</cp:lastModifiedBy>
  <cp:revision>21</cp:revision>
  <dcterms:created xsi:type="dcterms:W3CDTF">2011-05-12T14:08:37Z</dcterms:created>
  <dcterms:modified xsi:type="dcterms:W3CDTF">2014-09-26T00:35:56Z</dcterms:modified>
</cp:coreProperties>
</file>