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56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95" autoAdjust="0"/>
  </p:normalViewPr>
  <p:slideViewPr>
    <p:cSldViewPr snapToGrid="0" snapToObjects="1">
      <p:cViewPr varScale="1">
        <p:scale>
          <a:sx n="70" d="100"/>
          <a:sy n="70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6F6A2-6999-1049-819F-11FEA56DF2E2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478DD-FEA5-584D-A82F-2813AA8B5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54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305E-A74A-BD4E-B34C-8819AEE0BFDE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8BA1-F2A7-874F-8E1D-F24CE1EE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9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C097-2FEF-BF45-AAA2-8D52B818F9C5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@mchris4duke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3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A5D2-BE75-2C4E-9ED1-6C8AA34FC033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CF66-D52F-5A4B-A006-68CDD0A390A7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3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D1CE-43F4-B845-807C-5AAAF58F2D76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@mchris4duke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5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946-A887-FD42-BB85-8C9F6F59B55B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2E1D-83D0-AC49-9C3A-CE988577F171}" type="datetime1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7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595-A4BE-EF47-A18D-939EBD432DAE}" type="datetime1">
              <a:rPr lang="en-US" smtClean="0"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EF-4161-8F41-ACED-72812AA59ACA}" type="datetime1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5CCE-735F-984B-ACE8-AE3B65229A13}" type="datetime1">
              <a:rPr lang="en-US" smtClean="0"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@mchris4duke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2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74EA-7E07-8345-A837-B0600C40CF01}" type="datetime1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B668-4E14-FC47-BF47-9EA77CE71A27}" type="datetime1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8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4A12-8F39-524E-8B35-8E29DD3087B0}" type="datetime1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Gill Sans MT"/>
                <a:cs typeface="Gill Sans MT"/>
              </a:defRPr>
            </a:lvl1pPr>
          </a:lstStyle>
          <a:p>
            <a:r>
              <a:rPr lang="en-US" dirty="0" smtClean="0"/>
              <a:t>@mchris4duke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F87B-C9F1-C643-9B31-FB23CD8D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6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yden Library March 2015.JPG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11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202" y="529619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ill Sans MT"/>
                <a:cs typeface="Gill Sans MT"/>
              </a:rPr>
              <a:t>The once and </a:t>
            </a:r>
            <a:br>
              <a:rPr lang="en-US" sz="6000" b="1" dirty="0" smtClean="0">
                <a:latin typeface="Gill Sans MT"/>
                <a:cs typeface="Gill Sans MT"/>
              </a:rPr>
            </a:br>
            <a:r>
              <a:rPr lang="en-US" sz="6000" b="1" dirty="0" smtClean="0">
                <a:latin typeface="Gill Sans MT"/>
                <a:cs typeface="Gill Sans MT"/>
              </a:rPr>
              <a:t>future librarian</a:t>
            </a:r>
            <a:endParaRPr lang="en-US" sz="6000" b="1" dirty="0">
              <a:latin typeface="Gill Sans MT"/>
              <a:cs typeface="Gill Sans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4979" y="4271933"/>
            <a:ext cx="6400800" cy="1471777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chemeClr val="tx1"/>
                </a:solidFill>
              </a:rPr>
              <a:t>Chris Bourg, PhD</a:t>
            </a:r>
          </a:p>
          <a:p>
            <a:pPr algn="r"/>
            <a:r>
              <a:rPr lang="en-US" sz="4000" b="1" dirty="0" smtClean="0">
                <a:solidFill>
                  <a:schemeClr val="tx1"/>
                </a:solidFill>
              </a:rPr>
              <a:t>Director of Libraries, MIT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@mchris4duke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6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3-16 at 9.2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62"/>
            <a:ext cx="9144000" cy="3482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419" y="4161072"/>
            <a:ext cx="8161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ill Sans MT"/>
                <a:cs typeface="Gill Sans MT"/>
              </a:rPr>
              <a:t>“we believe that libraries can change people’s lives and are a cornerstone of our democracy”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@mchris4duke</a:t>
            </a:r>
            <a:endParaRPr lang="en-US" dirty="0"/>
          </a:p>
        </p:txBody>
      </p:sp>
      <p:pic>
        <p:nvPicPr>
          <p:cNvPr id="6" name="Picture 5" descr="Screen Shot 2015-03-17 at 2.42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57" y="927099"/>
            <a:ext cx="8800215" cy="4112381"/>
          </a:xfrm>
          <a:prstGeom prst="rect">
            <a:avLst/>
          </a:prstGeom>
          <a:ln w="76200" cmpd="sng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3835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ill Sans MT"/>
                <a:cs typeface="Gill Sans MT"/>
              </a:rPr>
              <a:t>A new perspective</a:t>
            </a:r>
            <a:endParaRPr lang="en-US" sz="6000" dirty="0">
              <a:latin typeface="Gill Sans MT"/>
              <a:cs typeface="Gill Sans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Scholar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Discipline</a:t>
            </a:r>
          </a:p>
          <a:p>
            <a:r>
              <a:rPr lang="en-US" dirty="0" smtClean="0"/>
              <a:t>Core titles and authors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Scholarly article/book</a:t>
            </a:r>
          </a:p>
          <a:p>
            <a:r>
              <a:rPr lang="en-US" dirty="0" smtClean="0"/>
              <a:t>Short/Medium term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Librarian</a:t>
            </a:r>
            <a:endParaRPr lang="en-US" dirty="0">
              <a:latin typeface="Gill Sans MT"/>
              <a:cs typeface="Gill Sans M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Gill Sans MT"/>
                <a:cs typeface="Gill Sans MT"/>
              </a:rPr>
              <a:t>Multi-discipline</a:t>
            </a:r>
          </a:p>
          <a:p>
            <a:r>
              <a:rPr lang="en-US" dirty="0" smtClean="0">
                <a:latin typeface="Gill Sans MT"/>
                <a:cs typeface="Gill Sans MT"/>
              </a:rPr>
              <a:t>Publishers</a:t>
            </a:r>
          </a:p>
          <a:p>
            <a:r>
              <a:rPr lang="en-US" dirty="0" smtClean="0">
                <a:latin typeface="Gill Sans MT"/>
                <a:cs typeface="Gill Sans MT"/>
              </a:rPr>
              <a:t>Metadata</a:t>
            </a:r>
          </a:p>
          <a:p>
            <a:r>
              <a:rPr lang="en-US" dirty="0" smtClean="0">
                <a:latin typeface="Gill Sans MT"/>
                <a:cs typeface="Gill Sans MT"/>
              </a:rPr>
              <a:t>Scholarly communication</a:t>
            </a:r>
          </a:p>
          <a:p>
            <a:r>
              <a:rPr lang="en-US" dirty="0" smtClean="0">
                <a:latin typeface="Gill Sans MT"/>
                <a:cs typeface="Gill Sans MT"/>
              </a:rPr>
              <a:t>Long term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/>
              <a:t>@mchris4duke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215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5 at 9.43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0" y="1380624"/>
            <a:ext cx="8077200" cy="2933700"/>
          </a:xfrm>
          <a:prstGeom prst="rect">
            <a:avLst/>
          </a:prstGeom>
          <a:ln w="76200" cmpd="sng">
            <a:solidFill>
              <a:schemeClr val="accent2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Gill Sans MT"/>
                <a:cs typeface="Gill Sans MT"/>
              </a:rPr>
              <a:t>Free advice</a:t>
            </a:r>
            <a:endParaRPr lang="en-US" sz="8000" dirty="0">
              <a:latin typeface="Gill Sans MT"/>
              <a:cs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Gill Sans MT"/>
                <a:cs typeface="Gill Sans MT"/>
              </a:rPr>
              <a:t>Visibility</a:t>
            </a:r>
          </a:p>
          <a:p>
            <a:r>
              <a:rPr lang="en-US" sz="6000" dirty="0" smtClean="0">
                <a:latin typeface="Gill Sans MT"/>
                <a:cs typeface="Gill Sans MT"/>
              </a:rPr>
              <a:t>Diversity</a:t>
            </a:r>
          </a:p>
          <a:p>
            <a:r>
              <a:rPr lang="en-US" sz="6000" dirty="0" smtClean="0">
                <a:latin typeface="Gill Sans MT"/>
                <a:cs typeface="Gill Sans MT"/>
              </a:rPr>
              <a:t>Collaboration</a:t>
            </a:r>
            <a:endParaRPr lang="en-US" sz="6000" dirty="0">
              <a:latin typeface="Gill Sans MT"/>
              <a:cs typeface="Gill Sans M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@mchris4duke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34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74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once and  future librarian</vt:lpstr>
      <vt:lpstr>PowerPoint Presentation</vt:lpstr>
      <vt:lpstr>PowerPoint Presentation</vt:lpstr>
      <vt:lpstr>A new perspective</vt:lpstr>
      <vt:lpstr>PowerPoint Presentation</vt:lpstr>
      <vt:lpstr>Free advice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once and  future librarian</dc:title>
  <dc:creator>Chris Bourg</dc:creator>
  <cp:lastModifiedBy>Chris Bourg</cp:lastModifiedBy>
  <cp:revision>15</cp:revision>
  <dcterms:created xsi:type="dcterms:W3CDTF">2015-03-16T01:44:49Z</dcterms:created>
  <dcterms:modified xsi:type="dcterms:W3CDTF">2015-03-18T03:37:44Z</dcterms:modified>
</cp:coreProperties>
</file>