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8"/>
  </p:notesMasterIdLst>
  <p:sldIdLst>
    <p:sldId id="256" r:id="rId2"/>
    <p:sldId id="270" r:id="rId3"/>
    <p:sldId id="333" r:id="rId4"/>
    <p:sldId id="342" r:id="rId5"/>
    <p:sldId id="341" r:id="rId6"/>
    <p:sldId id="358" r:id="rId7"/>
    <p:sldId id="357" r:id="rId8"/>
    <p:sldId id="352" r:id="rId9"/>
    <p:sldId id="354" r:id="rId10"/>
    <p:sldId id="355" r:id="rId11"/>
    <p:sldId id="356" r:id="rId12"/>
    <p:sldId id="339" r:id="rId13"/>
    <p:sldId id="344" r:id="rId14"/>
    <p:sldId id="332" r:id="rId15"/>
    <p:sldId id="327" r:id="rId16"/>
    <p:sldId id="351" r:id="rId17"/>
  </p:sldIdLst>
  <p:sldSz cx="9144000" cy="6858000" type="screen4x3"/>
  <p:notesSz cx="6985000" cy="92837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5">
          <p15:clr>
            <a:srgbClr val="A4A3A4"/>
          </p15:clr>
        </p15:guide>
        <p15:guide id="2" orient="horz" pos="3929">
          <p15:clr>
            <a:srgbClr val="A4A3A4"/>
          </p15:clr>
        </p15:guide>
        <p15:guide id="3" orient="horz" pos="298">
          <p15:clr>
            <a:srgbClr val="A4A3A4"/>
          </p15:clr>
        </p15:guide>
        <p15:guide id="4" orient="horz" pos="133">
          <p15:clr>
            <a:srgbClr val="A4A3A4"/>
          </p15:clr>
        </p15:guide>
        <p15:guide id="5" orient="horz" pos="1047">
          <p15:clr>
            <a:srgbClr val="A4A3A4"/>
          </p15:clr>
        </p15:guide>
        <p15:guide id="6" orient="horz" pos="944">
          <p15:clr>
            <a:srgbClr val="A4A3A4"/>
          </p15:clr>
        </p15:guide>
        <p15:guide id="7" pos="2880">
          <p15:clr>
            <a:srgbClr val="A4A3A4"/>
          </p15:clr>
        </p15:guide>
        <p15:guide id="8" pos="287">
          <p15:clr>
            <a:srgbClr val="A4A3A4"/>
          </p15:clr>
        </p15:guide>
        <p15:guide id="9" pos="5472">
          <p15:clr>
            <a:srgbClr val="A4A3A4"/>
          </p15:clr>
        </p15:guide>
        <p15:guide id="10" pos="2995">
          <p15:clr>
            <a:srgbClr val="A4A3A4"/>
          </p15:clr>
        </p15:guide>
        <p15:guide id="11" pos="2765">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A0CFEB"/>
    <a:srgbClr val="000000"/>
    <a:srgbClr val="00A9E0"/>
    <a:srgbClr val="61C250"/>
    <a:srgbClr val="4D4D4D"/>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showGuides="1">
      <p:cViewPr varScale="1">
        <p:scale>
          <a:sx n="89" d="100"/>
          <a:sy n="89" d="100"/>
        </p:scale>
        <p:origin x="1344" y="77"/>
      </p:cViewPr>
      <p:guideLst>
        <p:guide orient="horz" pos="475"/>
        <p:guide orient="horz" pos="3929"/>
        <p:guide orient="horz" pos="298"/>
        <p:guide orient="horz" pos="133"/>
        <p:guide orient="horz" pos="1047"/>
        <p:guide orient="horz" pos="944"/>
        <p:guide pos="2880"/>
        <p:guide pos="287"/>
        <p:guide pos="5472"/>
        <p:guide pos="2995"/>
        <p:guide pos="276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1884"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846" tIns="46424" rIns="92846" bIns="46424"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846" tIns="46424" rIns="92846" bIns="46424" rtlCol="0"/>
          <a:lstStyle>
            <a:lvl1pPr algn="r">
              <a:defRPr sz="1200"/>
            </a:lvl1pPr>
          </a:lstStyle>
          <a:p>
            <a:fld id="{D11B58C4-30CB-47C3-A908-43A78A6909FC}" type="datetimeFigureOut">
              <a:rPr lang="en-US" smtClean="0"/>
              <a:pPr/>
              <a:t>4/17/2015</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846" tIns="46424" rIns="92846" bIns="46424"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846" tIns="46424" rIns="92846" bIns="464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4"/>
            <a:ext cx="3026833" cy="464185"/>
          </a:xfrm>
          <a:prstGeom prst="rect">
            <a:avLst/>
          </a:prstGeom>
        </p:spPr>
        <p:txBody>
          <a:bodyPr vert="horz" lIns="92846" tIns="46424" rIns="92846" bIns="46424"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846" tIns="46424" rIns="92846" bIns="46424" rtlCol="0" anchor="b"/>
          <a:lstStyle>
            <a:lvl1pPr algn="r">
              <a:defRPr sz="1200"/>
            </a:lvl1pPr>
          </a:lstStyle>
          <a:p>
            <a:fld id="{B29D79EE-C4C4-4933-BD77-7AC086FBA674}" type="slidenum">
              <a:rPr lang="en-US" smtClean="0"/>
              <a:pPr/>
              <a:t>‹#›</a:t>
            </a:fld>
            <a:endParaRPr lang="en-US"/>
          </a:p>
        </p:txBody>
      </p:sp>
    </p:spTree>
    <p:extLst>
      <p:ext uri="{BB962C8B-B14F-4D97-AF65-F5344CB8AC3E}">
        <p14:creationId xmlns:p14="http://schemas.microsoft.com/office/powerpoint/2010/main" val="147936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2" name="Picture 11" descr="background2.jpg"/>
          <p:cNvPicPr>
            <a:picLocks noChangeAspect="1"/>
          </p:cNvPicPr>
          <p:nvPr userDrawn="1"/>
        </p:nvPicPr>
        <p:blipFill>
          <a:blip r:embed="rId6" cstate="print"/>
          <a:stretch>
            <a:fillRect/>
          </a:stretch>
        </p:blipFill>
        <p:spPr>
          <a:xfrm>
            <a:off x="0" y="0"/>
            <a:ext cx="9144000" cy="6858000"/>
          </a:xfrm>
          <a:prstGeom prst="rect">
            <a:avLst/>
          </a:prstGeom>
        </p:spPr>
      </p:pic>
      <p:graphicFrame>
        <p:nvGraphicFramePr>
          <p:cNvPr id="13" name="Object 1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90" name="think-cell Slide" r:id="rId7" imgW="0" imgH="0" progId="">
                  <p:embed/>
                </p:oleObj>
              </mc:Choice>
              <mc:Fallback>
                <p:oleObj name="think-cell Slide" r:id="rId7" imgW="0" imgH="0" progId="">
                  <p:embed/>
                  <p:pic>
                    <p:nvPicPr>
                      <p:cNvPr id="0" name="AutoShape 156"/>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ctrTitle"/>
            <p:custDataLst>
              <p:tags r:id="rId3"/>
            </p:custDataLst>
          </p:nvPr>
        </p:nvSpPr>
        <p:spPr>
          <a:xfrm>
            <a:off x="3338060" y="2505074"/>
            <a:ext cx="5805940" cy="1160463"/>
          </a:xfrm>
          <a:prstGeom prst="rect">
            <a:avLst/>
          </a:prstGeom>
        </p:spPr>
        <p:txBody>
          <a:bodyPr anchor="ctr">
            <a:normAutofit/>
          </a:bodyPr>
          <a:lstStyle>
            <a:lvl1pPr algn="l">
              <a:defRPr sz="3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custDataLst>
              <p:tags r:id="rId4"/>
            </p:custDataLst>
          </p:nvPr>
        </p:nvSpPr>
        <p:spPr>
          <a:xfrm>
            <a:off x="3450995" y="3705225"/>
            <a:ext cx="5805940" cy="409947"/>
          </a:xfrm>
          <a:prstGeom prst="rect">
            <a:avLst/>
          </a:prstGeom>
        </p:spPr>
        <p:txBody>
          <a:bodyPr vert="horz" lIns="0" tIns="45720" rIns="0" bIns="45720" rtlCol="0">
            <a:normAutofit/>
          </a:bodyPr>
          <a:lstStyle>
            <a:lvl1pPr marL="0" indent="0" algn="l" defTabSz="914400" rtl="0" eaLnBrk="1" latinLnBrk="0" hangingPunct="1">
              <a:lnSpc>
                <a:spcPts val="1800"/>
              </a:lnSpc>
              <a:spcBef>
                <a:spcPct val="20000"/>
              </a:spcBef>
              <a:buFont typeface="Arial" pitchFamily="34" charset="0"/>
              <a:buNone/>
              <a:defRPr lang="en-US" sz="2000" b="1" i="1" kern="1200" dirty="0" smtClean="0">
                <a:solidFill>
                  <a:schemeClr val="bg1"/>
                </a:solidFill>
                <a:latin typeface="Arial Narrow"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2" name="TextBox 21"/>
          <p:cNvSpPr txBox="1"/>
          <p:nvPr userDrawn="1"/>
        </p:nvSpPr>
        <p:spPr>
          <a:xfrm>
            <a:off x="914400" y="6464528"/>
            <a:ext cx="7772400" cy="215444"/>
          </a:xfrm>
          <a:prstGeom prst="rect">
            <a:avLst/>
          </a:prstGeom>
          <a:noFill/>
        </p:spPr>
        <p:txBody>
          <a:bodyPr wrap="square" lIns="0" rIns="0" rtlCol="0" anchor="ctr">
            <a:spAutoFit/>
          </a:bodyPr>
          <a:lstStyle/>
          <a:p>
            <a:pPr algn="r"/>
            <a:r>
              <a:rPr lang="en-US" sz="800" dirty="0" smtClean="0">
                <a:solidFill>
                  <a:schemeClr val="bg1">
                    <a:lumMod val="65000"/>
                  </a:schemeClr>
                </a:solidFill>
                <a:latin typeface="Arial" pitchFamily="34" charset="0"/>
                <a:cs typeface="Arial" pitchFamily="34" charset="0"/>
              </a:rPr>
              <a:t>Copyright</a:t>
            </a:r>
            <a:r>
              <a:rPr lang="en-US" sz="800" baseline="0" dirty="0" smtClean="0">
                <a:solidFill>
                  <a:schemeClr val="bg1">
                    <a:lumMod val="65000"/>
                  </a:schemeClr>
                </a:solidFill>
                <a:latin typeface="Arial" pitchFamily="34" charset="0"/>
                <a:cs typeface="Arial" pitchFamily="34" charset="0"/>
              </a:rPr>
              <a:t> © 2015 Holland &amp; Knight LLP.  All Rights Reserved</a:t>
            </a:r>
            <a:endParaRPr lang="en-US" sz="800" dirty="0">
              <a:solidFill>
                <a:schemeClr val="bg1">
                  <a:lumMod val="65000"/>
                </a:schemeClr>
              </a:solidFill>
              <a:latin typeface="Arial" pitchFamily="34" charset="0"/>
              <a:cs typeface="Arial" pitchFamily="34" charset="0"/>
            </a:endParaRPr>
          </a:p>
        </p:txBody>
      </p:sp>
      <p:sp>
        <p:nvSpPr>
          <p:cNvPr id="11" name="Text Placeholder 10"/>
          <p:cNvSpPr>
            <a:spLocks noGrp="1"/>
          </p:cNvSpPr>
          <p:nvPr>
            <p:ph type="body" sz="quarter" idx="10" hasCustomPrompt="1"/>
          </p:nvPr>
        </p:nvSpPr>
        <p:spPr>
          <a:xfrm>
            <a:off x="3460520" y="4181847"/>
            <a:ext cx="5805940" cy="560387"/>
          </a:xfrm>
          <a:prstGeom prst="rect">
            <a:avLst/>
          </a:prstGeom>
        </p:spPr>
        <p:txBody>
          <a:bodyPr vert="horz" lIns="0" tIns="45720" rIns="0" bIns="45720" rtlCol="0">
            <a:normAutofit/>
          </a:bodyPr>
          <a:lstStyle>
            <a:lvl1pPr marL="0" indent="0" algn="l" defTabSz="914400" rtl="0" eaLnBrk="1" latinLnBrk="0" hangingPunct="1">
              <a:lnSpc>
                <a:spcPts val="1800"/>
              </a:lnSpc>
              <a:spcBef>
                <a:spcPct val="20000"/>
              </a:spcBef>
              <a:buFont typeface="Arial" pitchFamily="34" charset="0"/>
              <a:buNone/>
              <a:defRPr lang="en-US" sz="1600" b="1" i="1" kern="1200" baseline="0" smtClean="0">
                <a:solidFill>
                  <a:schemeClr val="bg1"/>
                </a:solidFill>
                <a:latin typeface="Arial Narrow" pitchFamily="34" charset="0"/>
                <a:ea typeface="+mn-ea"/>
                <a:cs typeface="Arial" pitchFamily="34" charset="0"/>
              </a:defRPr>
            </a:lvl1pPr>
            <a:lvl2pPr marL="0" indent="0" algn="r" defTabSz="914400" rtl="0" eaLnBrk="1" latinLnBrk="0" hangingPunct="1">
              <a:lnSpc>
                <a:spcPts val="1800"/>
              </a:lnSpc>
              <a:spcBef>
                <a:spcPct val="20000"/>
              </a:spcBef>
              <a:buFont typeface="Arial" pitchFamily="34" charset="0"/>
              <a:buNone/>
              <a:defRPr lang="en-US" sz="2000" b="1" i="1" kern="1200" smtClean="0">
                <a:solidFill>
                  <a:schemeClr val="bg1"/>
                </a:solidFill>
                <a:latin typeface="Arial Narrow" pitchFamily="34" charset="0"/>
                <a:ea typeface="+mn-ea"/>
                <a:cs typeface="Arial" pitchFamily="34" charset="0"/>
              </a:defRPr>
            </a:lvl2pPr>
            <a:lvl3pPr marL="0" indent="0" algn="r" defTabSz="914400" rtl="0" eaLnBrk="1" latinLnBrk="0" hangingPunct="1">
              <a:lnSpc>
                <a:spcPts val="1800"/>
              </a:lnSpc>
              <a:spcBef>
                <a:spcPct val="20000"/>
              </a:spcBef>
              <a:buFont typeface="Arial" pitchFamily="34" charset="0"/>
              <a:buNone/>
              <a:defRPr lang="en-US" sz="2000" b="1" i="1" kern="1200" smtClean="0">
                <a:solidFill>
                  <a:schemeClr val="bg1"/>
                </a:solidFill>
                <a:latin typeface="Arial Narrow" pitchFamily="34" charset="0"/>
                <a:ea typeface="+mn-ea"/>
                <a:cs typeface="Arial" pitchFamily="34" charset="0"/>
              </a:defRPr>
            </a:lvl3pPr>
            <a:lvl4pPr marL="0" indent="0" algn="r" defTabSz="914400" rtl="0" eaLnBrk="1" latinLnBrk="0" hangingPunct="1">
              <a:lnSpc>
                <a:spcPts val="1800"/>
              </a:lnSpc>
              <a:spcBef>
                <a:spcPct val="20000"/>
              </a:spcBef>
              <a:buFont typeface="Arial" pitchFamily="34" charset="0"/>
              <a:buNone/>
              <a:defRPr lang="en-US" sz="2000" b="1" i="1" kern="1200" smtClean="0">
                <a:solidFill>
                  <a:schemeClr val="bg1"/>
                </a:solidFill>
                <a:latin typeface="Arial Narrow" pitchFamily="34" charset="0"/>
                <a:ea typeface="+mn-ea"/>
                <a:cs typeface="Arial" pitchFamily="34" charset="0"/>
              </a:defRPr>
            </a:lvl4pPr>
            <a:lvl5pPr marL="0" indent="0" algn="r" defTabSz="914400" rtl="0" eaLnBrk="1" latinLnBrk="0" hangingPunct="1">
              <a:lnSpc>
                <a:spcPts val="1800"/>
              </a:lnSpc>
              <a:spcBef>
                <a:spcPct val="20000"/>
              </a:spcBef>
              <a:buFont typeface="Arial" pitchFamily="34" charset="0"/>
              <a:buNone/>
              <a:defRPr lang="en-US" sz="2000" b="1" i="1" kern="1200" dirty="0" smtClean="0">
                <a:solidFill>
                  <a:schemeClr val="bg1"/>
                </a:solidFill>
                <a:latin typeface="Arial Narrow" pitchFamily="34" charset="0"/>
                <a:ea typeface="+mn-ea"/>
                <a:cs typeface="Arial" pitchFamily="34" charset="0"/>
              </a:defRPr>
            </a:lvl5pPr>
          </a:lstStyle>
          <a:p>
            <a:r>
              <a:rPr lang="en-US" dirty="0" smtClean="0"/>
              <a:t>Location, Date</a:t>
            </a:r>
            <a:endParaRPr lang="en-US" dirty="0"/>
          </a:p>
        </p:txBody>
      </p:sp>
      <p:sp>
        <p:nvSpPr>
          <p:cNvPr id="16" name="Picture Placeholder 15"/>
          <p:cNvSpPr>
            <a:spLocks noGrp="1"/>
          </p:cNvSpPr>
          <p:nvPr>
            <p:ph type="pic" sz="quarter" idx="12" hasCustomPrompt="1"/>
          </p:nvPr>
        </p:nvSpPr>
        <p:spPr>
          <a:xfrm>
            <a:off x="6791325" y="330374"/>
            <a:ext cx="1909845" cy="703263"/>
          </a:xfrm>
          <a:prstGeom prst="rect">
            <a:avLst/>
          </a:prstGeom>
        </p:spPr>
        <p:txBody>
          <a:bodyPr anchor="ctr"/>
          <a:lstStyle>
            <a:lvl1pPr algn="ctr">
              <a:defRPr>
                <a:solidFill>
                  <a:srgbClr val="000000"/>
                </a:solidFill>
              </a:defRPr>
            </a:lvl1pPr>
          </a:lstStyle>
          <a:p>
            <a:r>
              <a:rPr lang="en-US" dirty="0" smtClean="0"/>
              <a:t>Client’s logo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38" name="think-cell Slide" r:id="rId5" imgW="0" imgH="0" progId="">
                  <p:embed/>
                </p:oleObj>
              </mc:Choice>
              <mc:Fallback>
                <p:oleObj name="think-cell Slide" r:id="rId5" imgW="0" imgH="0" progId="">
                  <p:embed/>
                  <p:pic>
                    <p:nvPicPr>
                      <p:cNvPr id="0" name="AutoShape 156"/>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
          <p:cNvSpPr txBox="1">
            <a:spLocks/>
          </p:cNvSpPr>
          <p:nvPr userDrawn="1">
            <p:custDataLst>
              <p:tags r:id="rId3"/>
            </p:custDataLst>
          </p:nvPr>
        </p:nvSpPr>
        <p:spPr>
          <a:xfrm>
            <a:off x="904875" y="1341439"/>
            <a:ext cx="3503613" cy="2324099"/>
          </a:xfrm>
          <a:prstGeom prst="rect">
            <a:avLst/>
          </a:prstGeom>
        </p:spPr>
        <p:txBody>
          <a:bodyPr vert="horz" lIns="0" tIns="45720" rIns="0" bIns="45720" rtlCol="0" anchor="b">
            <a:noAutofit/>
          </a:bodyPr>
          <a:lstStyle>
            <a:lvl1pPr algn="r">
              <a:defRPr>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002776"/>
                </a:solidFill>
                <a:effectLst/>
                <a:uLnTx/>
                <a:uFillTx/>
                <a:latin typeface="+mj-lt"/>
                <a:ea typeface="+mj-ea"/>
                <a:cs typeface="+mj-cs"/>
              </a:rPr>
              <a:t>Thank You!</a:t>
            </a:r>
            <a:endParaRPr kumimoji="0" lang="en-US" sz="3000" b="1" i="0" u="none" strike="noStrike" kern="1200" cap="none" spc="0" normalizeH="0" baseline="0" noProof="0" dirty="0">
              <a:ln>
                <a:noFill/>
              </a:ln>
              <a:solidFill>
                <a:srgbClr val="002776"/>
              </a:solidFill>
              <a:effectLst/>
              <a:uLnTx/>
              <a:uFillTx/>
              <a:latin typeface="+mj-lt"/>
              <a:ea typeface="+mj-ea"/>
              <a:cs typeface="+mj-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904875" y="194267"/>
            <a:ext cx="7791450" cy="558208"/>
          </a:xfrm>
          <a:prstGeom prst="rect">
            <a:avLst/>
          </a:prstGeo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E91CA0B9-F148-4D36-99AA-F3695E16ED27}" type="slidenum">
              <a:rPr lang="en-US" smtClean="0"/>
              <a:pPr/>
              <a:t>‹#›</a:t>
            </a:fld>
            <a:endParaRPr lang="en-US"/>
          </a:p>
        </p:txBody>
      </p:sp>
      <p:sp>
        <p:nvSpPr>
          <p:cNvPr id="12" name="Text Placeholder 4"/>
          <p:cNvSpPr>
            <a:spLocks noGrp="1"/>
          </p:cNvSpPr>
          <p:nvPr>
            <p:ph type="body" sz="quarter" idx="11" hasCustomPrompt="1"/>
          </p:nvPr>
        </p:nvSpPr>
        <p:spPr>
          <a:xfrm>
            <a:off x="904875" y="1598613"/>
            <a:ext cx="3724275" cy="4240212"/>
          </a:xfrm>
          <a:prstGeom prst="rect">
            <a:avLst/>
          </a:prstGeom>
        </p:spPr>
        <p:txBody>
          <a:bodyPr>
            <a:noAutofit/>
          </a:bodyPr>
          <a:lstStyle>
            <a:lvl1pPr>
              <a:buClr>
                <a:srgbClr val="00A9E0"/>
              </a:buClr>
              <a:defRPr kumimoji="0" lang="en-US" sz="2000" b="1" i="0" u="none" strike="noStrike" kern="1200" cap="none" spc="0" normalizeH="0" baseline="0" noProof="0" smtClean="0">
                <a:ln>
                  <a:noFill/>
                </a:ln>
                <a:solidFill>
                  <a:srgbClr val="002776"/>
                </a:solidFill>
                <a:effectLst/>
                <a:uLnTx/>
                <a:uFillTx/>
              </a:defRPr>
            </a:lvl1pPr>
          </a:lstStyle>
          <a:p>
            <a:pPr lvl="0"/>
            <a:r>
              <a:rPr lang="en-US" dirty="0" smtClean="0"/>
              <a:t>Type Name Here</a:t>
            </a:r>
            <a:br>
              <a:rPr lang="en-US" dirty="0" smtClean="0"/>
            </a:br>
            <a:r>
              <a:rPr lang="en-US" dirty="0" smtClean="0"/>
              <a:t/>
            </a:r>
            <a:br>
              <a:rPr lang="en-US" dirty="0" smtClean="0"/>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Address</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City, State, Zip</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Phone</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Email</a:t>
            </a:r>
            <a:endParaRPr lang="en-US" dirty="0"/>
          </a:p>
        </p:txBody>
      </p:sp>
      <p:sp>
        <p:nvSpPr>
          <p:cNvPr id="19"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4"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Text Placeholder 4"/>
          <p:cNvSpPr>
            <a:spLocks noGrp="1"/>
          </p:cNvSpPr>
          <p:nvPr>
            <p:ph type="body" sz="quarter" idx="18" hasCustomPrompt="1"/>
          </p:nvPr>
        </p:nvSpPr>
        <p:spPr>
          <a:xfrm>
            <a:off x="4953000" y="1598614"/>
            <a:ext cx="3724275" cy="4240212"/>
          </a:xfrm>
          <a:prstGeom prst="rect">
            <a:avLst/>
          </a:prstGeom>
        </p:spPr>
        <p:txBody>
          <a:bodyPr>
            <a:noAutofit/>
          </a:bodyPr>
          <a:lstStyle>
            <a:lvl1pPr>
              <a:buClr>
                <a:srgbClr val="00A9E0"/>
              </a:buClr>
              <a:defRPr kumimoji="0" lang="en-US" sz="2000" b="1" i="0" u="none" strike="noStrike" kern="1200" cap="none" spc="0" normalizeH="0" baseline="0" noProof="0" smtClean="0">
                <a:ln>
                  <a:noFill/>
                </a:ln>
                <a:solidFill>
                  <a:srgbClr val="002776"/>
                </a:solidFill>
                <a:effectLst/>
                <a:uLnTx/>
                <a:uFillTx/>
              </a:defRPr>
            </a:lvl1pPr>
          </a:lstStyle>
          <a:p>
            <a:pPr lvl="0"/>
            <a:r>
              <a:rPr lang="en-US" dirty="0" smtClean="0"/>
              <a:t>Type Name Here</a:t>
            </a:r>
            <a:br>
              <a:rPr lang="en-US" dirty="0" smtClean="0"/>
            </a:br>
            <a:r>
              <a:rPr lang="en-US" dirty="0" smtClean="0"/>
              <a:t/>
            </a:r>
            <a:br>
              <a:rPr lang="en-US" dirty="0" smtClean="0"/>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Address</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City, State, Zip</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Phone</a:t>
            </a:r>
            <a:br>
              <a:rPr kumimoji="0" lang="en-US" sz="2000" b="1" i="0" u="none" strike="noStrike" kern="1200" cap="none" spc="0" normalizeH="0" baseline="0" noProof="0" dirty="0" smtClean="0">
                <a:ln>
                  <a:noFill/>
                </a:ln>
                <a:solidFill>
                  <a:srgbClr val="002776"/>
                </a:solidFill>
                <a:effectLst/>
                <a:uLnTx/>
                <a:uFillTx/>
                <a:latin typeface="+mj-lt"/>
                <a:ea typeface="+mj-ea"/>
                <a:cs typeface="+mj-cs"/>
              </a:rPr>
            </a:br>
            <a:r>
              <a:rPr kumimoji="0" lang="en-US" sz="2000" b="1" i="0" u="none" strike="noStrike" kern="1200" cap="none" spc="0" normalizeH="0" baseline="0" noProof="0" dirty="0" smtClean="0">
                <a:ln>
                  <a:noFill/>
                </a:ln>
                <a:solidFill>
                  <a:srgbClr val="002776"/>
                </a:solidFill>
                <a:effectLst/>
                <a:uLnTx/>
                <a:uFillTx/>
                <a:latin typeface="+mj-lt"/>
                <a:ea typeface="+mj-ea"/>
                <a:cs typeface="+mj-cs"/>
              </a:rPr>
              <a:t>Email</a:t>
            </a:r>
            <a:endParaRPr lang="en-US" dirty="0"/>
          </a:p>
        </p:txBody>
      </p:sp>
      <p:sp>
        <p:nvSpPr>
          <p:cNvPr id="26"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3775" y="265113"/>
            <a:ext cx="8229600" cy="898525"/>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2188" y="1622425"/>
            <a:ext cx="8226425" cy="3382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4"/>
          <p:cNvSpPr>
            <a:spLocks noGrp="1" noChangeArrowheads="1"/>
          </p:cNvSpPr>
          <p:nvPr>
            <p:ph type="sldNum" sz="quarter" idx="10"/>
          </p:nvPr>
        </p:nvSpPr>
        <p:spPr>
          <a:ln/>
        </p:spPr>
        <p:txBody>
          <a:bodyPr/>
          <a:lstStyle>
            <a:lvl1pPr>
              <a:defRPr/>
            </a:lvl1pPr>
          </a:lstStyle>
          <a:p>
            <a:pPr>
              <a:defRPr/>
            </a:pPr>
            <a:fld id="{E87886A0-F508-4CC9-8E81-C6FDB47A0582}" type="slidenum">
              <a:rPr lang="en-US"/>
              <a:pPr>
                <a:defRPr/>
              </a:pPr>
              <a:t>‹#›</a:t>
            </a:fld>
            <a:endParaRPr lang="en-US" dirty="0"/>
          </a:p>
        </p:txBody>
      </p:sp>
    </p:spTree>
    <p:extLst>
      <p:ext uri="{BB962C8B-B14F-4D97-AF65-F5344CB8AC3E}">
        <p14:creationId xmlns:p14="http://schemas.microsoft.com/office/powerpoint/2010/main" val="37493679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Column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904875" y="194267"/>
            <a:ext cx="7400925" cy="548683"/>
          </a:xfrm>
          <a:prstGeom prst="rect">
            <a:avLst/>
          </a:prstGeom>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907724" y="1931989"/>
            <a:ext cx="7779075" cy="4240212"/>
          </a:xfrm>
          <a:prstGeom prst="rect">
            <a:avLst/>
          </a:prstGeom>
        </p:spPr>
        <p:txBody>
          <a:bodyPr>
            <a:noAutofit/>
          </a:bodyPr>
          <a:lstStyle>
            <a:lvl1pPr marL="276225" indent="-276225">
              <a:buClr>
                <a:srgbClr val="00A9E0"/>
              </a:buClr>
              <a:defRPr>
                <a:solidFill>
                  <a:schemeClr val="tx1">
                    <a:lumMod val="50000"/>
                  </a:schemeClr>
                </a:solidFill>
              </a:defRPr>
            </a:lvl1pPr>
            <a:lvl2pPr>
              <a:defRPr lang="en-US" sz="1600" kern="1200" dirty="0" smtClean="0">
                <a:solidFill>
                  <a:srgbClr val="4D4D4D"/>
                </a:solidFill>
                <a:latin typeface="+mn-lt"/>
                <a:ea typeface="+mn-ea"/>
                <a:cs typeface="+mn-cs"/>
              </a:defRPr>
            </a:lvl2pPr>
            <a:lvl3pPr>
              <a:defRPr lang="en-US" dirty="0" smtClean="0"/>
            </a:lvl3pPr>
            <a:lvl4pPr>
              <a:defRPr lang="en-US" dirty="0" smtClean="0"/>
            </a:lvl4pPr>
            <a:lvl5pPr>
              <a:defRPr lang="en-US" dirty="0"/>
            </a:lvl5pPr>
          </a:lstStyle>
          <a:p>
            <a:pPr marL="276225" lvl="0" indent="-276225" algn="l" defTabSz="914400" rtl="0" eaLnBrk="1" latinLnBrk="0" hangingPunct="1">
              <a:spcBef>
                <a:spcPts val="300"/>
              </a:spcBef>
              <a:spcAft>
                <a:spcPts val="300"/>
              </a:spcAft>
              <a:buClr>
                <a:srgbClr val="00A9E0"/>
              </a:buClr>
              <a:buFont typeface="Arial" pitchFamily="34" charset="0"/>
              <a:buChar char="»"/>
            </a:pPr>
            <a:r>
              <a:rPr lang="en-US" smtClean="0"/>
              <a:t>Click to edit Master text styles</a:t>
            </a:r>
          </a:p>
          <a:p>
            <a:pPr marL="276225" lvl="1" indent="-276225" algn="l" defTabSz="914400" rtl="0" eaLnBrk="1" latinLnBrk="0" hangingPunct="1">
              <a:spcBef>
                <a:spcPts val="300"/>
              </a:spcBef>
              <a:spcAft>
                <a:spcPts val="300"/>
              </a:spcAft>
              <a:buClr>
                <a:srgbClr val="00A9E0"/>
              </a:buClr>
              <a:buFont typeface="Arial" pitchFamily="34" charset="0"/>
              <a:buChar char="»"/>
            </a:pPr>
            <a:r>
              <a:rPr lang="en-US" smtClean="0"/>
              <a:t>Second level</a:t>
            </a:r>
          </a:p>
          <a:p>
            <a:pPr marL="276225" lvl="2" indent="-276225" algn="l" defTabSz="914400" rtl="0" eaLnBrk="1" latinLnBrk="0" hangingPunct="1">
              <a:spcBef>
                <a:spcPts val="300"/>
              </a:spcBef>
              <a:spcAft>
                <a:spcPts val="300"/>
              </a:spcAft>
              <a:buClr>
                <a:srgbClr val="00A9E0"/>
              </a:buClr>
              <a:buFont typeface="Arial" pitchFamily="34" charset="0"/>
              <a:buChar char="»"/>
            </a:pPr>
            <a:r>
              <a:rPr lang="en-US" smtClean="0"/>
              <a:t>Third level</a:t>
            </a:r>
          </a:p>
          <a:p>
            <a:pPr marL="276225" lvl="3" indent="-276225" algn="l" defTabSz="914400" rtl="0" eaLnBrk="1" latinLnBrk="0" hangingPunct="1">
              <a:spcBef>
                <a:spcPts val="300"/>
              </a:spcBef>
              <a:spcAft>
                <a:spcPts val="300"/>
              </a:spcAft>
              <a:buClr>
                <a:srgbClr val="00A9E0"/>
              </a:buClr>
              <a:buFont typeface="Arial" pitchFamily="34" charset="0"/>
              <a:buChar char="»"/>
            </a:pPr>
            <a:r>
              <a:rPr lang="en-US" smtClean="0"/>
              <a:t>Fourth level</a:t>
            </a:r>
          </a:p>
        </p:txBody>
      </p:sp>
      <p:sp>
        <p:nvSpPr>
          <p:cNvPr id="6" name="Slide Number Placeholder 5"/>
          <p:cNvSpPr>
            <a:spLocks noGrp="1"/>
          </p:cNvSpPr>
          <p:nvPr>
            <p:ph type="sldNum" sz="quarter" idx="12"/>
          </p:nvPr>
        </p:nvSpPr>
        <p:spPr>
          <a:xfrm>
            <a:off x="7719237" y="6446840"/>
            <a:ext cx="956452" cy="246063"/>
          </a:xfrm>
        </p:spPr>
        <p:txBody>
          <a:bodyPr/>
          <a:lstStyle/>
          <a:p>
            <a:fld id="{E91CA0B9-F148-4D36-99AA-F3695E16ED27}" type="slidenum">
              <a:rPr lang="en-US" smtClean="0"/>
              <a:pPr/>
              <a:t>‹#›</a:t>
            </a:fld>
            <a:endParaRPr lang="en-US" dirty="0"/>
          </a:p>
        </p:txBody>
      </p:sp>
      <p:sp>
        <p:nvSpPr>
          <p:cNvPr id="7"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
        <p:nvSpPr>
          <p:cNvPr id="9" name="Text Placeholder 8"/>
          <p:cNvSpPr>
            <a:spLocks noGrp="1"/>
          </p:cNvSpPr>
          <p:nvPr>
            <p:ph type="body" sz="quarter" idx="14" hasCustomPrompt="1"/>
          </p:nvPr>
        </p:nvSpPr>
        <p:spPr>
          <a:xfrm>
            <a:off x="907724" y="1189038"/>
            <a:ext cx="7779075"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Subtitle</a:t>
            </a:r>
            <a:endParaRPr lang="en-US" dirty="0"/>
          </a:p>
        </p:txBody>
      </p:sp>
      <p:sp>
        <p:nvSpPr>
          <p:cNvPr id="8" name="Text Placeholder 8"/>
          <p:cNvSpPr>
            <a:spLocks noGrp="1"/>
          </p:cNvSpPr>
          <p:nvPr>
            <p:ph type="body" sz="quarter" idx="15" hasCustomPrompt="1"/>
          </p:nvPr>
        </p:nvSpPr>
        <p:spPr>
          <a:xfrm>
            <a:off x="907724" y="1496815"/>
            <a:ext cx="7779075"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1800" b="0"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Chart Title</a:t>
            </a:r>
            <a:endParaRPr lang="en-US" dirty="0"/>
          </a:p>
        </p:txBody>
      </p:sp>
      <p:sp>
        <p:nvSpPr>
          <p:cNvPr id="14"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
    <p:spTree>
      <p:nvGrpSpPr>
        <p:cNvPr id="1" name=""/>
        <p:cNvGrpSpPr/>
        <p:nvPr/>
      </p:nvGrpSpPr>
      <p:grpSpPr>
        <a:xfrm>
          <a:off x="0" y="0"/>
          <a:ext cx="0" cy="0"/>
          <a:chOff x="0" y="0"/>
          <a:chExt cx="0" cy="0"/>
        </a:xfrm>
      </p:grpSpPr>
      <p:sp>
        <p:nvSpPr>
          <p:cNvPr id="2" name="Title 1"/>
          <p:cNvSpPr>
            <a:spLocks noGrp="1"/>
          </p:cNvSpPr>
          <p:nvPr>
            <p:ph type="title"/>
          </p:nvPr>
        </p:nvSpPr>
        <p:spPr>
          <a:xfrm>
            <a:off x="904875" y="203792"/>
            <a:ext cx="7781924" cy="539158"/>
          </a:xfrm>
          <a:prstGeom prst="rect">
            <a:avLst/>
          </a:prstGeom>
        </p:spPr>
        <p:txBody>
          <a:bodyPr/>
          <a:lstStyle>
            <a:lvl1pPr>
              <a:defRPr>
                <a:latin typeface="+mj-lt"/>
              </a:defRPr>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904875" y="1189038"/>
            <a:ext cx="7781924" cy="4983162"/>
          </a:xfrm>
          <a:prstGeom prst="rect">
            <a:avLst/>
          </a:prstGeom>
        </p:spPr>
        <p:txBody>
          <a:bodyPr>
            <a:noAutofit/>
          </a:bodyPr>
          <a:lstStyle>
            <a:lvl1pPr>
              <a:buClr>
                <a:srgbClr val="00A9E0"/>
              </a:buClr>
              <a:defRPr sz="1600"/>
            </a:lvl1pPr>
            <a:lvl2pPr>
              <a:defRPr sz="1600"/>
            </a:lvl2pPr>
            <a:lvl3pPr>
              <a:defRPr sz="1600"/>
            </a:lvl3pPr>
            <a:lvl4pPr>
              <a:defRPr sz="1600"/>
            </a:lvl4pPr>
            <a:lvl5pPr>
              <a:buFont typeface="Arial" pitchFamily="34" charset="0"/>
              <a:buChar char="»"/>
              <a:defRPr sz="1600"/>
            </a:lvl5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91CA0B9-F148-4D36-99AA-F3695E16ED27}" type="slidenum">
              <a:rPr lang="en-US" smtClean="0"/>
              <a:pPr/>
              <a:t>‹#›</a:t>
            </a:fld>
            <a:endParaRPr lang="en-US" dirty="0"/>
          </a:p>
        </p:txBody>
      </p:sp>
      <p:sp>
        <p:nvSpPr>
          <p:cNvPr id="17"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904875" y="203793"/>
            <a:ext cx="7791450" cy="539158"/>
          </a:xfrm>
          <a:prstGeom prst="rect">
            <a:avLst/>
          </a:prstGeo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E91CA0B9-F148-4D36-99AA-F3695E16ED27}" type="slidenum">
              <a:rPr lang="en-US" smtClean="0"/>
              <a:pPr/>
              <a:t>‹#›</a:t>
            </a:fld>
            <a:endParaRPr lang="en-US"/>
          </a:p>
        </p:txBody>
      </p:sp>
      <p:sp>
        <p:nvSpPr>
          <p:cNvPr id="5" name="Text Placeholder 4"/>
          <p:cNvSpPr>
            <a:spLocks noGrp="1"/>
          </p:cNvSpPr>
          <p:nvPr>
            <p:ph type="body" sz="quarter" idx="11" hasCustomPrompt="1"/>
          </p:nvPr>
        </p:nvSpPr>
        <p:spPr>
          <a:xfrm>
            <a:off x="904875" y="1931988"/>
            <a:ext cx="366712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4" hasCustomPrompt="1"/>
          </p:nvPr>
        </p:nvSpPr>
        <p:spPr>
          <a:xfrm>
            <a:off x="895350" y="1189038"/>
            <a:ext cx="7791450"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Subtitle</a:t>
            </a:r>
            <a:endParaRPr lang="en-US" dirty="0"/>
          </a:p>
        </p:txBody>
      </p:sp>
      <p:sp>
        <p:nvSpPr>
          <p:cNvPr id="9" name="Text Placeholder 8"/>
          <p:cNvSpPr>
            <a:spLocks noGrp="1"/>
          </p:cNvSpPr>
          <p:nvPr>
            <p:ph type="body" sz="quarter" idx="15" hasCustomPrompt="1"/>
          </p:nvPr>
        </p:nvSpPr>
        <p:spPr>
          <a:xfrm>
            <a:off x="895350" y="1496815"/>
            <a:ext cx="7791450"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1800" b="0"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Chart Title</a:t>
            </a:r>
            <a:endParaRPr lang="en-US" dirty="0"/>
          </a:p>
        </p:txBody>
      </p:sp>
      <p:sp>
        <p:nvSpPr>
          <p:cNvPr id="14"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
        <p:nvSpPr>
          <p:cNvPr id="24" name="Text Placeholder 4"/>
          <p:cNvSpPr>
            <a:spLocks noGrp="1"/>
          </p:cNvSpPr>
          <p:nvPr>
            <p:ph type="body" sz="quarter" idx="16" hasCustomPrompt="1"/>
          </p:nvPr>
        </p:nvSpPr>
        <p:spPr>
          <a:xfrm>
            <a:off x="4733925" y="1931988"/>
            <a:ext cx="366712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With Headers">
    <p:spTree>
      <p:nvGrpSpPr>
        <p:cNvPr id="1" name=""/>
        <p:cNvGrpSpPr/>
        <p:nvPr/>
      </p:nvGrpSpPr>
      <p:grpSpPr>
        <a:xfrm>
          <a:off x="0" y="0"/>
          <a:ext cx="0" cy="0"/>
          <a:chOff x="0" y="0"/>
          <a:chExt cx="0" cy="0"/>
        </a:xfrm>
      </p:grpSpPr>
      <p:sp>
        <p:nvSpPr>
          <p:cNvPr id="2" name="Title 1"/>
          <p:cNvSpPr>
            <a:spLocks noGrp="1"/>
          </p:cNvSpPr>
          <p:nvPr>
            <p:ph type="title"/>
          </p:nvPr>
        </p:nvSpPr>
        <p:spPr>
          <a:xfrm>
            <a:off x="904875" y="184742"/>
            <a:ext cx="7791450" cy="558208"/>
          </a:xfrm>
          <a:prstGeom prst="rect">
            <a:avLst/>
          </a:prstGeo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E91CA0B9-F148-4D36-99AA-F3695E16ED27}" type="slidenum">
              <a:rPr lang="en-US" smtClean="0"/>
              <a:pPr/>
              <a:t>‹#›</a:t>
            </a:fld>
            <a:endParaRPr lang="en-US"/>
          </a:p>
        </p:txBody>
      </p:sp>
      <p:sp>
        <p:nvSpPr>
          <p:cNvPr id="10" name="Text Placeholder 8"/>
          <p:cNvSpPr>
            <a:spLocks noGrp="1"/>
          </p:cNvSpPr>
          <p:nvPr>
            <p:ph type="body" sz="quarter" idx="16" hasCustomPrompt="1"/>
          </p:nvPr>
        </p:nvSpPr>
        <p:spPr>
          <a:xfrm>
            <a:off x="895350" y="1189038"/>
            <a:ext cx="7791450"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Subtitle</a:t>
            </a:r>
            <a:endParaRPr lang="en-US" dirty="0"/>
          </a:p>
        </p:txBody>
      </p:sp>
      <p:sp>
        <p:nvSpPr>
          <p:cNvPr id="12" name="Text Placeholder 4"/>
          <p:cNvSpPr>
            <a:spLocks noGrp="1"/>
          </p:cNvSpPr>
          <p:nvPr>
            <p:ph type="body" sz="quarter" idx="11" hasCustomPrompt="1"/>
          </p:nvPr>
        </p:nvSpPr>
        <p:spPr>
          <a:xfrm>
            <a:off x="904875" y="1931988"/>
            <a:ext cx="372427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4"/>
          <p:cNvSpPr>
            <a:spLocks noGrp="1"/>
          </p:cNvSpPr>
          <p:nvPr>
            <p:ph type="body" sz="quarter" idx="17" hasCustomPrompt="1"/>
          </p:nvPr>
        </p:nvSpPr>
        <p:spPr>
          <a:xfrm>
            <a:off x="904876" y="1496815"/>
            <a:ext cx="3724273" cy="435173"/>
          </a:xfrm>
          <a:prstGeom prst="rect">
            <a:avLst/>
          </a:prstGeom>
        </p:spPr>
        <p:txBody>
          <a:bodyPr anchor="b">
            <a:noAutofit/>
          </a:bodyPr>
          <a:lstStyle>
            <a:lvl1pPr>
              <a:buClr>
                <a:srgbClr val="00A9E0"/>
              </a:buClr>
              <a:defRPr b="1"/>
            </a:lvl1pPr>
          </a:lstStyle>
          <a:p>
            <a:pPr lvl="0"/>
            <a:r>
              <a:rPr lang="en-US" dirty="0" smtClean="0"/>
              <a:t> Click to edit Master text styles</a:t>
            </a:r>
          </a:p>
        </p:txBody>
      </p:sp>
      <p:sp>
        <p:nvSpPr>
          <p:cNvPr id="19"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4"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Text Placeholder 4"/>
          <p:cNvSpPr>
            <a:spLocks noGrp="1"/>
          </p:cNvSpPr>
          <p:nvPr>
            <p:ph type="body" sz="quarter" idx="18" hasCustomPrompt="1"/>
          </p:nvPr>
        </p:nvSpPr>
        <p:spPr>
          <a:xfrm>
            <a:off x="4953000" y="1931989"/>
            <a:ext cx="372427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4"/>
          <p:cNvSpPr>
            <a:spLocks noGrp="1"/>
          </p:cNvSpPr>
          <p:nvPr>
            <p:ph type="body" sz="quarter" idx="19" hasCustomPrompt="1"/>
          </p:nvPr>
        </p:nvSpPr>
        <p:spPr>
          <a:xfrm>
            <a:off x="4953001" y="1496815"/>
            <a:ext cx="3724273" cy="435173"/>
          </a:xfrm>
          <a:prstGeom prst="rect">
            <a:avLst/>
          </a:prstGeom>
        </p:spPr>
        <p:txBody>
          <a:bodyPr anchor="b">
            <a:noAutofit/>
          </a:bodyPr>
          <a:lstStyle>
            <a:lvl1pPr>
              <a:buClr>
                <a:srgbClr val="00A9E0"/>
              </a:buClr>
              <a:defRPr b="1"/>
            </a:lvl1pPr>
          </a:lstStyle>
          <a:p>
            <a:pPr lvl="0"/>
            <a:r>
              <a:rPr lang="en-US" dirty="0" smtClean="0"/>
              <a:t> Click to edit Master text styles</a:t>
            </a:r>
          </a:p>
        </p:txBody>
      </p:sp>
      <p:sp>
        <p:nvSpPr>
          <p:cNvPr id="26"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lumn Represenative Engagements">
    <p:spTree>
      <p:nvGrpSpPr>
        <p:cNvPr id="1" name=""/>
        <p:cNvGrpSpPr/>
        <p:nvPr/>
      </p:nvGrpSpPr>
      <p:grpSpPr>
        <a:xfrm>
          <a:off x="0" y="0"/>
          <a:ext cx="0" cy="0"/>
          <a:chOff x="0" y="0"/>
          <a:chExt cx="0" cy="0"/>
        </a:xfrm>
      </p:grpSpPr>
      <p:sp>
        <p:nvSpPr>
          <p:cNvPr id="18" name="Rectangle 17"/>
          <p:cNvSpPr/>
          <p:nvPr userDrawn="1"/>
        </p:nvSpPr>
        <p:spPr>
          <a:xfrm>
            <a:off x="4876801" y="1009650"/>
            <a:ext cx="4267200" cy="5848350"/>
          </a:xfrm>
          <a:prstGeom prst="rect">
            <a:avLst/>
          </a:prstGeom>
          <a:solidFill>
            <a:srgbClr val="A0CFEB">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04875" y="184742"/>
            <a:ext cx="7791450" cy="558208"/>
          </a:xfrm>
          <a:prstGeom prst="rect">
            <a:avLst/>
          </a:prstGeo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a:noFill/>
        </p:spPr>
        <p:txBody>
          <a:bodyPr/>
          <a:lstStyle/>
          <a:p>
            <a:fld id="{E91CA0B9-F148-4D36-99AA-F3695E16ED27}" type="slidenum">
              <a:rPr lang="en-US" smtClean="0"/>
              <a:pPr/>
              <a:t>‹#›</a:t>
            </a:fld>
            <a:endParaRPr lang="en-US"/>
          </a:p>
        </p:txBody>
      </p:sp>
      <p:sp>
        <p:nvSpPr>
          <p:cNvPr id="10" name="Text Placeholder 8"/>
          <p:cNvSpPr>
            <a:spLocks noGrp="1"/>
          </p:cNvSpPr>
          <p:nvPr>
            <p:ph type="body" sz="quarter" idx="16" hasCustomPrompt="1"/>
          </p:nvPr>
        </p:nvSpPr>
        <p:spPr>
          <a:xfrm>
            <a:off x="895350" y="1189038"/>
            <a:ext cx="7791450"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Subtitle</a:t>
            </a:r>
            <a:endParaRPr lang="en-US" dirty="0"/>
          </a:p>
        </p:txBody>
      </p:sp>
      <p:sp>
        <p:nvSpPr>
          <p:cNvPr id="12" name="Text Placeholder 4"/>
          <p:cNvSpPr>
            <a:spLocks noGrp="1"/>
          </p:cNvSpPr>
          <p:nvPr>
            <p:ph type="body" sz="quarter" idx="11" hasCustomPrompt="1"/>
          </p:nvPr>
        </p:nvSpPr>
        <p:spPr>
          <a:xfrm>
            <a:off x="904875" y="1931988"/>
            <a:ext cx="372427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4"/>
          <p:cNvSpPr>
            <a:spLocks noGrp="1"/>
          </p:cNvSpPr>
          <p:nvPr>
            <p:ph type="body" sz="quarter" idx="17" hasCustomPrompt="1"/>
          </p:nvPr>
        </p:nvSpPr>
        <p:spPr>
          <a:xfrm>
            <a:off x="904876" y="1496815"/>
            <a:ext cx="3724273" cy="435173"/>
          </a:xfrm>
          <a:prstGeom prst="rect">
            <a:avLst/>
          </a:prstGeom>
        </p:spPr>
        <p:txBody>
          <a:bodyPr anchor="b">
            <a:noAutofit/>
          </a:bodyPr>
          <a:lstStyle>
            <a:lvl1pPr>
              <a:buClr>
                <a:srgbClr val="00A9E0"/>
              </a:buClr>
              <a:defRPr b="1"/>
            </a:lvl1pPr>
          </a:lstStyle>
          <a:p>
            <a:pPr lvl="0"/>
            <a:r>
              <a:rPr lang="en-US" dirty="0" smtClean="0"/>
              <a:t> Click to edit Master text styles</a:t>
            </a:r>
          </a:p>
        </p:txBody>
      </p:sp>
      <p:sp>
        <p:nvSpPr>
          <p:cNvPr id="19" name="Content Placeholder 5"/>
          <p:cNvSpPr txBox="1">
            <a:spLocks/>
          </p:cNvSpPr>
          <p:nvPr userDrawn="1"/>
        </p:nvSpPr>
        <p:spPr>
          <a:xfrm>
            <a:off x="-1336675" y="1052736"/>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Sub-Title Top Guide 6.22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5"/>
          <p:cNvSpPr txBox="1">
            <a:spLocks/>
          </p:cNvSpPr>
          <p:nvPr userDrawn="1"/>
        </p:nvSpPr>
        <p:spPr>
          <a:xfrm>
            <a:off x="-1336675" y="1374047"/>
            <a:ext cx="1258340" cy="266254"/>
          </a:xfrm>
          <a:prstGeom prst="homePlate">
            <a:avLst>
              <a:gd name="adj" fmla="val 13789"/>
            </a:avLst>
          </a:prstGeom>
          <a:solidFill>
            <a:schemeClr val="bg2"/>
          </a:solidFill>
        </p:spPr>
        <p:txBody>
          <a:bodyPr lIns="36000" r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Chart-Title Top Guide 5.35</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Content Placeholder 5"/>
          <p:cNvSpPr txBox="1">
            <a:spLocks/>
          </p:cNvSpPr>
          <p:nvPr userDrawn="1"/>
        </p:nvSpPr>
        <p:spPr>
          <a:xfrm>
            <a:off x="-1336675" y="1801323"/>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Top Guide 4.16</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Content Placeholder 5"/>
          <p:cNvSpPr txBox="1">
            <a:spLocks/>
          </p:cNvSpPr>
          <p:nvPr userDrawn="1"/>
        </p:nvSpPr>
        <p:spPr>
          <a:xfrm>
            <a:off x="-1336675" y="6104160"/>
            <a:ext cx="1258340" cy="266254"/>
          </a:xfrm>
          <a:prstGeom prst="homePlate">
            <a:avLst>
              <a:gd name="adj" fmla="val 13789"/>
            </a:avLst>
          </a:prstGeom>
          <a:solidFill>
            <a:schemeClr val="bg2"/>
          </a:solidFill>
        </p:spPr>
        <p:txBody>
          <a:bodyPr lIns="36000" rIns="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Body Bottom Guide 7.80</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3" name="Content Placeholder 5"/>
          <p:cNvSpPr txBox="1">
            <a:spLocks/>
          </p:cNvSpPr>
          <p:nvPr userDrawn="1"/>
        </p:nvSpPr>
        <p:spPr>
          <a:xfrm rot="16200000">
            <a:off x="218726" y="6924600"/>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Left </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24" name="Content Placeholder 5"/>
          <p:cNvSpPr txBox="1">
            <a:spLocks/>
          </p:cNvSpPr>
          <p:nvPr userDrawn="1"/>
        </p:nvSpPr>
        <p:spPr>
          <a:xfrm rot="16200000">
            <a:off x="8440388" y="6924602"/>
            <a:ext cx="476947" cy="452736"/>
          </a:xfrm>
          <a:prstGeom prst="homePlate">
            <a:avLst>
              <a:gd name="adj" fmla="val 13789"/>
            </a:avLst>
          </a:prstGeom>
          <a:solidFill>
            <a:schemeClr val="bg2"/>
          </a:solidFill>
        </p:spPr>
        <p:txBody>
          <a:bodyPr vert="vert" lIns="0" tIns="0" rIns="0" bIns="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Right</a:t>
            </a:r>
            <a:br>
              <a:rPr kumimoji="0" lang="en-US" sz="700" b="0" i="0" u="none" strike="noStrike" kern="1200" cap="none" spc="0" normalizeH="0" baseline="0" noProof="0" dirty="0" smtClean="0">
                <a:ln>
                  <a:noFill/>
                </a:ln>
                <a:solidFill>
                  <a:schemeClr val="tx1"/>
                </a:solidFill>
                <a:effectLst/>
                <a:uLnTx/>
                <a:uFillTx/>
                <a:latin typeface="+mn-lt"/>
                <a:ea typeface="+mn-ea"/>
                <a:cs typeface="+mn-cs"/>
              </a:rPr>
            </a:br>
            <a:r>
              <a:rPr kumimoji="0" lang="en-US" sz="700" b="0" i="0" u="none" strike="noStrike" kern="1200" cap="none" spc="0" normalizeH="0" baseline="0" noProof="0" dirty="0" smtClean="0">
                <a:ln>
                  <a:noFill/>
                </a:ln>
                <a:solidFill>
                  <a:schemeClr val="tx1"/>
                </a:solidFill>
                <a:effectLst/>
                <a:uLnTx/>
                <a:uFillTx/>
                <a:latin typeface="+mn-lt"/>
                <a:ea typeface="+mn-ea"/>
                <a:cs typeface="+mn-cs"/>
              </a:rPr>
              <a:t>guide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700" b="0" i="0" u="none" strike="noStrike" kern="1200" cap="none" spc="0" normalizeH="0" baseline="0" noProof="0" dirty="0" smtClean="0">
                <a:ln>
                  <a:noFill/>
                </a:ln>
                <a:solidFill>
                  <a:schemeClr val="tx1"/>
                </a:solidFill>
                <a:effectLst/>
                <a:uLnTx/>
                <a:uFillTx/>
                <a:latin typeface="+mn-lt"/>
                <a:ea typeface="+mn-ea"/>
                <a:cs typeface="+mn-cs"/>
              </a:rPr>
              <a:t>11.42</a:t>
            </a:r>
            <a:endParaRPr kumimoji="0" lang="en-US" sz="7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Text Placeholder 4"/>
          <p:cNvSpPr>
            <a:spLocks noGrp="1"/>
          </p:cNvSpPr>
          <p:nvPr>
            <p:ph type="body" sz="quarter" idx="18" hasCustomPrompt="1"/>
          </p:nvPr>
        </p:nvSpPr>
        <p:spPr>
          <a:xfrm>
            <a:off x="4953000" y="1931989"/>
            <a:ext cx="3724275" cy="4240212"/>
          </a:xfrm>
          <a:prstGeom prst="rect">
            <a:avLst/>
          </a:prstGeom>
        </p:spPr>
        <p:txBody>
          <a:bodyPr>
            <a:noAutofit/>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4"/>
          <p:cNvSpPr>
            <a:spLocks noGrp="1"/>
          </p:cNvSpPr>
          <p:nvPr>
            <p:ph type="body" sz="quarter" idx="19" hasCustomPrompt="1"/>
          </p:nvPr>
        </p:nvSpPr>
        <p:spPr>
          <a:xfrm>
            <a:off x="4953001" y="1496815"/>
            <a:ext cx="3724273" cy="435173"/>
          </a:xfrm>
          <a:prstGeom prst="rect">
            <a:avLst/>
          </a:prstGeom>
        </p:spPr>
        <p:txBody>
          <a:bodyPr anchor="b">
            <a:noAutofit/>
          </a:bodyPr>
          <a:lstStyle>
            <a:lvl1pPr>
              <a:buClr>
                <a:srgbClr val="00A9E0"/>
              </a:buClr>
              <a:defRPr b="1"/>
            </a:lvl1pPr>
          </a:lstStyle>
          <a:p>
            <a:pPr lvl="0"/>
            <a:r>
              <a:rPr lang="en-US" dirty="0" smtClean="0"/>
              <a:t> Click to edit Master text styles</a:t>
            </a:r>
          </a:p>
        </p:txBody>
      </p:sp>
      <p:sp>
        <p:nvSpPr>
          <p:cNvPr id="26"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ictures">
    <p:spTree>
      <p:nvGrpSpPr>
        <p:cNvPr id="1" name=""/>
        <p:cNvGrpSpPr/>
        <p:nvPr/>
      </p:nvGrpSpPr>
      <p:grpSpPr>
        <a:xfrm>
          <a:off x="0" y="0"/>
          <a:ext cx="0" cy="0"/>
          <a:chOff x="0" y="0"/>
          <a:chExt cx="0" cy="0"/>
        </a:xfrm>
      </p:grpSpPr>
      <p:sp>
        <p:nvSpPr>
          <p:cNvPr id="2" name="Title 1"/>
          <p:cNvSpPr>
            <a:spLocks noGrp="1"/>
          </p:cNvSpPr>
          <p:nvPr>
            <p:ph type="title"/>
          </p:nvPr>
        </p:nvSpPr>
        <p:spPr>
          <a:xfrm>
            <a:off x="904875" y="184741"/>
            <a:ext cx="8229600" cy="558209"/>
          </a:xfrm>
          <a:prstGeom prst="rect">
            <a:avLst/>
          </a:prstGeo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E91CA0B9-F148-4D36-99AA-F3695E16ED27}" type="slidenum">
              <a:rPr lang="en-US" smtClean="0"/>
              <a:pPr/>
              <a:t>‹#›</a:t>
            </a:fld>
            <a:endParaRPr lang="en-US"/>
          </a:p>
        </p:txBody>
      </p:sp>
      <p:sp>
        <p:nvSpPr>
          <p:cNvPr id="5" name="Text Placeholder 4"/>
          <p:cNvSpPr>
            <a:spLocks noGrp="1"/>
          </p:cNvSpPr>
          <p:nvPr>
            <p:ph type="body" sz="quarter" idx="11" hasCustomPrompt="1"/>
          </p:nvPr>
        </p:nvSpPr>
        <p:spPr>
          <a:xfrm>
            <a:off x="904875" y="1665288"/>
            <a:ext cx="3922713" cy="4497387"/>
          </a:xfrm>
          <a:prstGeom prst="rect">
            <a:avLst/>
          </a:prstGeom>
        </p:spPr>
        <p:txBody>
          <a:bodyPr/>
          <a:lstStyle>
            <a:lvl1pPr>
              <a:buClr>
                <a:srgbClr val="00A9E0"/>
              </a:buClr>
              <a:defRPr/>
            </a:lvl1pPr>
          </a:lstStyle>
          <a:p>
            <a:pPr lvl="0"/>
            <a:r>
              <a:rPr lang="en-US" dirty="0" smtClean="0"/>
              <a:t> 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2"/>
          </p:nvPr>
        </p:nvSpPr>
        <p:spPr>
          <a:xfrm>
            <a:off x="4962524" y="1674813"/>
            <a:ext cx="3848101" cy="4478337"/>
          </a:xfrm>
          <a:prstGeom prst="rect">
            <a:avLst/>
          </a:prstGeom>
          <a:solidFill>
            <a:schemeClr val="bg1"/>
          </a:solidFill>
          <a:effectLst>
            <a:outerShdw blurRad="50800" dist="38100" dir="2700000" algn="tl" rotWithShape="0">
              <a:prstClr val="black">
                <a:alpha val="40000"/>
              </a:prstClr>
            </a:outerShdw>
          </a:effectLst>
        </p:spPr>
        <p:txBody>
          <a:bodyPr vert="horz" lIns="0" tIns="0" rIns="0" bIns="0" rtlCol="0" anchor="ctr">
            <a:noAutofit/>
          </a:bodyPr>
          <a:lstStyle>
            <a:lvl1pPr marL="0" indent="0" algn="ctr" defTabSz="914400" rtl="0" eaLnBrk="1" latinLnBrk="0" hangingPunct="1">
              <a:spcBef>
                <a:spcPct val="20000"/>
              </a:spcBef>
              <a:buFont typeface="Arial" pitchFamily="34" charset="0"/>
              <a:buNone/>
              <a:defRPr lang="en-US" sz="1600" kern="1200">
                <a:solidFill>
                  <a:schemeClr val="tx1"/>
                </a:solidFill>
                <a:latin typeface="+mn-lt"/>
                <a:ea typeface="+mn-ea"/>
                <a:cs typeface="+mn-cs"/>
              </a:defRPr>
            </a:lvl1pPr>
          </a:lstStyle>
          <a:p>
            <a:r>
              <a:rPr lang="en-US" smtClean="0"/>
              <a:t>Click icon to add picture</a:t>
            </a:r>
            <a:endParaRPr lang="en-US"/>
          </a:p>
        </p:txBody>
      </p:sp>
      <p:sp>
        <p:nvSpPr>
          <p:cNvPr id="7" name="Text Placeholder 8"/>
          <p:cNvSpPr>
            <a:spLocks noGrp="1"/>
          </p:cNvSpPr>
          <p:nvPr>
            <p:ph type="body" sz="quarter" idx="14" hasCustomPrompt="1"/>
          </p:nvPr>
        </p:nvSpPr>
        <p:spPr>
          <a:xfrm>
            <a:off x="904875" y="1189038"/>
            <a:ext cx="8229600"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Subtitle</a:t>
            </a:r>
            <a:endParaRPr lang="en-US" dirty="0"/>
          </a:p>
        </p:txBody>
      </p:sp>
      <p:sp>
        <p:nvSpPr>
          <p:cNvPr id="9" name="Content Placeholder 5"/>
          <p:cNvSpPr txBox="1">
            <a:spLocks/>
          </p:cNvSpPr>
          <p:nvPr userDrawn="1"/>
        </p:nvSpPr>
        <p:spPr>
          <a:xfrm>
            <a:off x="9289143" y="1646069"/>
            <a:ext cx="2551473" cy="4591217"/>
          </a:xfrm>
          <a:prstGeom prst="roundRect">
            <a:avLst/>
          </a:prstGeom>
          <a:solidFill>
            <a:schemeClr val="bg2"/>
          </a:solidFill>
        </p:spPr>
        <p:txBody>
          <a:bodyPr lIns="36000" rIns="3600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Only photos that we have copyright permission can be used in PowerPoint.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DO NOT use photos off of Google or any photo sites without legally purchasing the image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100" b="0" i="1" u="none" strike="noStrike" kern="1200" cap="none" spc="0" normalizeH="0" baseline="0" noProof="0" dirty="0" smtClean="0">
                <a:ln>
                  <a:noFill/>
                </a:ln>
                <a:solidFill>
                  <a:schemeClr val="tx1"/>
                </a:solidFill>
                <a:effectLst/>
                <a:uLnTx/>
                <a:uFillTx/>
                <a:latin typeface="+mn-lt"/>
                <a:ea typeface="+mn-ea"/>
                <a:cs typeface="+mn-cs"/>
              </a:rPr>
              <a:t>(this comment will not be appear on print-outs nor in slideshow mode)</a:t>
            </a:r>
            <a:endParaRPr kumimoji="0" lang="en-US" sz="1100" b="0" i="1" u="none" strike="noStrike" kern="1200" cap="none" spc="0" normalizeH="0" baseline="0" noProof="0" dirty="0">
              <a:ln>
                <a:noFill/>
              </a:ln>
              <a:solidFill>
                <a:schemeClr val="tx1"/>
              </a:solidFill>
              <a:effectLst/>
              <a:uLnTx/>
              <a:uFillTx/>
              <a:latin typeface="+mn-lt"/>
              <a:ea typeface="+mn-ea"/>
              <a:cs typeface="+mn-cs"/>
            </a:endParaRPr>
          </a:p>
        </p:txBody>
      </p:sp>
      <p:sp>
        <p:nvSpPr>
          <p:cNvPr id="12" name="Text Placeholder 6"/>
          <p:cNvSpPr>
            <a:spLocks noGrp="1"/>
          </p:cNvSpPr>
          <p:nvPr>
            <p:ph type="body" sz="quarter" idx="13" hasCustomPrompt="1"/>
          </p:nvPr>
        </p:nvSpPr>
        <p:spPr>
          <a:xfrm>
            <a:off x="3248025" y="6261104"/>
            <a:ext cx="4357688" cy="431800"/>
          </a:xfrm>
          <a:prstGeom prst="rect">
            <a:avLst/>
          </a:prstGeom>
        </p:spPr>
        <p:txBody>
          <a:bodyPr vert="horz" lIns="91440" tIns="45720" rIns="91440" bIns="45720" rtlCol="0" anchor="b">
            <a:normAutofit/>
          </a:bodyPr>
          <a:lstStyle>
            <a:lvl1pPr marL="0" algn="l" defTabSz="914400" rtl="0" eaLnBrk="1" latinLnBrk="0" hangingPunct="1">
              <a:defRPr lang="en-US" sz="1000" kern="1200" dirty="0" smtClean="0">
                <a:solidFill>
                  <a:schemeClr val="tx1"/>
                </a:solidFill>
                <a:latin typeface="+mn-lt"/>
                <a:ea typeface="+mn-ea"/>
                <a:cs typeface="+mn-cs"/>
              </a:defRPr>
            </a:lvl1pPr>
            <a:lvl2pPr>
              <a:defRPr sz="1200"/>
            </a:lvl2pPr>
            <a:lvl3pPr>
              <a:defRPr sz="1200"/>
            </a:lvl3pPr>
            <a:lvl4pPr>
              <a:defRPr sz="1200"/>
            </a:lvl4pPr>
            <a:lvl5pPr>
              <a:defRPr sz="1200"/>
            </a:lvl5pPr>
          </a:lstStyle>
          <a:p>
            <a:pPr lvl="0"/>
            <a:r>
              <a:rPr lang="en-US" dirty="0" smtClean="0"/>
              <a:t>Add source or notes here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399" y="194266"/>
            <a:ext cx="7781925" cy="558209"/>
          </a:xfrm>
          <a:prstGeom prst="rect">
            <a:avLst/>
          </a:prstGeom>
        </p:spPr>
        <p:txBody>
          <a:bodyPr/>
          <a:lstStyle>
            <a:lvl1pPr>
              <a:defRPr/>
            </a:lvl1pPr>
          </a:lstStyle>
          <a:p>
            <a:r>
              <a:rPr lang="en-US" dirty="0" smtClean="0"/>
              <a:t>Bio Slide Sample</a:t>
            </a:r>
            <a:endParaRPr lang="en-US" dirty="0"/>
          </a:p>
        </p:txBody>
      </p:sp>
      <p:sp>
        <p:nvSpPr>
          <p:cNvPr id="3" name="Slide Number Placeholder 2"/>
          <p:cNvSpPr>
            <a:spLocks noGrp="1"/>
          </p:cNvSpPr>
          <p:nvPr>
            <p:ph type="sldNum" sz="quarter" idx="10"/>
          </p:nvPr>
        </p:nvSpPr>
        <p:spPr/>
        <p:txBody>
          <a:bodyPr/>
          <a:lstStyle/>
          <a:p>
            <a:fld id="{E91CA0B9-F148-4D36-99AA-F3695E16ED27}" type="slidenum">
              <a:rPr lang="en-US" smtClean="0"/>
              <a:pPr/>
              <a:t>‹#›</a:t>
            </a:fld>
            <a:endParaRPr lang="en-US" dirty="0"/>
          </a:p>
        </p:txBody>
      </p:sp>
      <p:sp>
        <p:nvSpPr>
          <p:cNvPr id="10" name="Picture Placeholder 9"/>
          <p:cNvSpPr>
            <a:spLocks noGrp="1"/>
          </p:cNvSpPr>
          <p:nvPr>
            <p:ph type="pic" sz="quarter" idx="14" hasCustomPrompt="1"/>
          </p:nvPr>
        </p:nvSpPr>
        <p:spPr>
          <a:xfrm>
            <a:off x="923925" y="1657350"/>
            <a:ext cx="1810997" cy="2152650"/>
          </a:xfrm>
          <a:prstGeom prst="rect">
            <a:avLst/>
          </a:prstGeom>
          <a:solidFill>
            <a:schemeClr val="bg1"/>
          </a:solidFill>
          <a:effectLst>
            <a:outerShdw blurRad="50800" dist="38100" dir="2700000" algn="tl" rotWithShape="0">
              <a:prstClr val="black">
                <a:alpha val="40000"/>
              </a:prstClr>
            </a:outerShdw>
          </a:effectLst>
        </p:spPr>
        <p:txBody>
          <a:bodyPr vert="horz" lIns="0" tIns="0" rIns="0" bIns="0" rtlCol="0" anchor="ctr">
            <a:noAutofit/>
          </a:bodyPr>
          <a:lstStyle>
            <a:lvl1pPr marL="0" indent="0" algn="ctr" defTabSz="914400" rtl="0" eaLnBrk="1" latinLnBrk="0" hangingPunct="1">
              <a:spcBef>
                <a:spcPct val="20000"/>
              </a:spcBef>
              <a:buFont typeface="Arial" pitchFamily="34" charset="0"/>
              <a:buNone/>
              <a:defRPr lang="en-US" sz="1600" kern="1200" dirty="0">
                <a:solidFill>
                  <a:schemeClr val="tx1"/>
                </a:solidFill>
                <a:latin typeface="+mn-lt"/>
                <a:ea typeface="+mn-ea"/>
                <a:cs typeface="+mn-cs"/>
              </a:defRPr>
            </a:lvl1pPr>
          </a:lstStyle>
          <a:p>
            <a:r>
              <a:rPr lang="en-US" dirty="0" smtClean="0"/>
              <a:t>Insert </a:t>
            </a:r>
            <a:br>
              <a:rPr lang="en-US" dirty="0" smtClean="0"/>
            </a:br>
            <a:r>
              <a:rPr lang="en-US" dirty="0" smtClean="0"/>
              <a:t>Photo </a:t>
            </a:r>
            <a:br>
              <a:rPr lang="en-US" dirty="0" smtClean="0"/>
            </a:br>
            <a:r>
              <a:rPr lang="en-US" dirty="0" smtClean="0"/>
              <a:t>Here</a:t>
            </a:r>
            <a:endParaRPr lang="en-US" dirty="0"/>
          </a:p>
        </p:txBody>
      </p:sp>
      <p:sp>
        <p:nvSpPr>
          <p:cNvPr id="11" name="Text Placeholder 8"/>
          <p:cNvSpPr>
            <a:spLocks noGrp="1"/>
          </p:cNvSpPr>
          <p:nvPr>
            <p:ph type="body" sz="quarter" idx="15" hasCustomPrompt="1"/>
          </p:nvPr>
        </p:nvSpPr>
        <p:spPr>
          <a:xfrm>
            <a:off x="923925" y="1189038"/>
            <a:ext cx="7809053" cy="307777"/>
          </a:xfrm>
          <a:prstGeom prst="rect">
            <a:avLst/>
          </a:prstGeom>
        </p:spPr>
        <p:txBody>
          <a:bodyP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2000" b="1" i="0" baseline="0">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Name Here</a:t>
            </a:r>
            <a:endParaRPr lang="en-US" dirty="0"/>
          </a:p>
        </p:txBody>
      </p:sp>
      <p:sp>
        <p:nvSpPr>
          <p:cNvPr id="17" name="Text Placeholder 16"/>
          <p:cNvSpPr>
            <a:spLocks noGrp="1"/>
          </p:cNvSpPr>
          <p:nvPr>
            <p:ph type="body" sz="quarter" idx="16" hasCustomPrompt="1"/>
          </p:nvPr>
        </p:nvSpPr>
        <p:spPr>
          <a:xfrm>
            <a:off x="904875" y="4454393"/>
            <a:ext cx="1855812" cy="1659069"/>
          </a:xfrm>
          <a:prstGeom prst="rect">
            <a:avLst/>
          </a:prstGeom>
        </p:spPr>
        <p:txBody>
          <a:bodyPr/>
          <a:lstStyle>
            <a:lvl1pPr>
              <a:defRPr sz="1300" b="0"/>
            </a:lvl1pPr>
          </a:lstStyle>
          <a:p>
            <a:pPr lvl="0"/>
            <a:r>
              <a:rPr lang="en-US" dirty="0" smtClean="0"/>
              <a:t>Name</a:t>
            </a:r>
            <a:br>
              <a:rPr lang="en-US" dirty="0" smtClean="0"/>
            </a:br>
            <a:r>
              <a:rPr lang="en-US" dirty="0" smtClean="0"/>
              <a:t>Title</a:t>
            </a:r>
            <a:br>
              <a:rPr lang="en-US" dirty="0" smtClean="0"/>
            </a:br>
            <a:r>
              <a:rPr lang="en-US" dirty="0" smtClean="0"/>
              <a:t/>
            </a:r>
            <a:br>
              <a:rPr lang="en-US" dirty="0" smtClean="0"/>
            </a:br>
            <a:r>
              <a:rPr lang="en-US" dirty="0" smtClean="0"/>
              <a:t>Phone </a:t>
            </a:r>
            <a:br>
              <a:rPr lang="en-US" dirty="0" smtClean="0"/>
            </a:br>
            <a:r>
              <a:rPr lang="en-US" dirty="0" smtClean="0"/>
              <a:t>Email </a:t>
            </a:r>
            <a:br>
              <a:rPr lang="en-US" dirty="0" smtClean="0"/>
            </a:br>
            <a:r>
              <a:rPr lang="en-US" dirty="0" smtClean="0"/>
              <a:t>City, State</a:t>
            </a:r>
            <a:endParaRPr lang="en-US" dirty="0"/>
          </a:p>
        </p:txBody>
      </p:sp>
      <p:sp>
        <p:nvSpPr>
          <p:cNvPr id="18" name="Content Placeholder 5"/>
          <p:cNvSpPr txBox="1">
            <a:spLocks/>
          </p:cNvSpPr>
          <p:nvPr userDrawn="1"/>
        </p:nvSpPr>
        <p:spPr>
          <a:xfrm>
            <a:off x="-2791732" y="4203552"/>
            <a:ext cx="2551473" cy="1965822"/>
          </a:xfrm>
          <a:prstGeom prst="homePlate">
            <a:avLst>
              <a:gd name="adj" fmla="val 13789"/>
            </a:avLst>
          </a:prstGeom>
          <a:solidFill>
            <a:schemeClr val="bg2"/>
          </a:solidFill>
        </p:spPr>
        <p:txBody>
          <a:bodyPr lIns="144000" rIns="36000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1: Name (bold)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2:  Title (bold)</a:t>
            </a:r>
            <a:br>
              <a:rPr kumimoji="0" lang="en-US" sz="1300" b="0" i="0" u="none" strike="noStrike" kern="1200" cap="none" spc="0" normalizeH="0" baseline="0" noProof="0" dirty="0" smtClean="0">
                <a:ln>
                  <a:noFill/>
                </a:ln>
                <a:solidFill>
                  <a:schemeClr val="tx1"/>
                </a:solidFill>
                <a:effectLst/>
                <a:uLnTx/>
                <a:uFillTx/>
                <a:latin typeface="+mn-lt"/>
                <a:ea typeface="+mn-ea"/>
                <a:cs typeface="+mn-cs"/>
              </a:rPr>
            </a:b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3:  (blank)</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4: Phone number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5: Email address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Line 6: City, State</a:t>
            </a:r>
          </a:p>
        </p:txBody>
      </p:sp>
      <p:sp>
        <p:nvSpPr>
          <p:cNvPr id="19" name="Content Placeholder 5"/>
          <p:cNvSpPr txBox="1">
            <a:spLocks/>
          </p:cNvSpPr>
          <p:nvPr userDrawn="1"/>
        </p:nvSpPr>
        <p:spPr>
          <a:xfrm>
            <a:off x="-2791732" y="1812842"/>
            <a:ext cx="2551473" cy="1638466"/>
          </a:xfrm>
          <a:prstGeom prst="homePlate">
            <a:avLst>
              <a:gd name="adj" fmla="val 13789"/>
            </a:avLst>
          </a:prstGeom>
          <a:solidFill>
            <a:schemeClr val="bg2"/>
          </a:solidFill>
        </p:spPr>
        <p:txBody>
          <a:bodyPr lIns="144000" rIns="36000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Please include a black &amp; white picture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height = 230px</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smtClean="0">
                <a:ln>
                  <a:noFill/>
                </a:ln>
                <a:solidFill>
                  <a:schemeClr val="tx1"/>
                </a:solidFill>
                <a:effectLst/>
                <a:uLnTx/>
                <a:uFillTx/>
                <a:latin typeface="+mn-lt"/>
                <a:ea typeface="+mn-ea"/>
                <a:cs typeface="+mn-cs"/>
              </a:rPr>
              <a:t>width = 200px</a:t>
            </a:r>
          </a:p>
        </p:txBody>
      </p:sp>
      <p:sp>
        <p:nvSpPr>
          <p:cNvPr id="20" name="Text Placeholder 4"/>
          <p:cNvSpPr>
            <a:spLocks noGrp="1"/>
          </p:cNvSpPr>
          <p:nvPr>
            <p:ph type="body" sz="quarter" idx="11" hasCustomPrompt="1"/>
          </p:nvPr>
        </p:nvSpPr>
        <p:spPr>
          <a:xfrm>
            <a:off x="3022502" y="1665288"/>
            <a:ext cx="5807174" cy="2614612"/>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lvl1pPr>
          </a:lstStyle>
          <a:p>
            <a:pPr lvl="0"/>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Insert your bio here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p:txBody>
      </p:sp>
      <p:sp>
        <p:nvSpPr>
          <p:cNvPr id="24" name="Text Placeholder 4"/>
          <p:cNvSpPr>
            <a:spLocks noGrp="1"/>
          </p:cNvSpPr>
          <p:nvPr>
            <p:ph type="body" sz="quarter" idx="20" hasCustomPrompt="1"/>
          </p:nvPr>
        </p:nvSpPr>
        <p:spPr>
          <a:xfrm>
            <a:off x="2895599" y="4769512"/>
            <a:ext cx="1857375" cy="1343950"/>
          </a:xfrm>
          <a:prstGeom prst="rect">
            <a:avLst/>
          </a:prstGeom>
        </p:spPr>
        <p:txBody>
          <a:bodyPr/>
          <a:lstStyle>
            <a:lvl1pPr marL="177800" marR="0" indent="-177800" algn="l" defTabSz="914400" rtl="0" eaLnBrk="1" fontAlgn="auto" latinLnBrk="0" hangingPunct="1">
              <a:lnSpc>
                <a:spcPct val="100000"/>
              </a:lnSpc>
              <a:spcBef>
                <a:spcPct val="20000"/>
              </a:spcBef>
              <a:spcAft>
                <a:spcPts val="0"/>
              </a:spcAft>
              <a:buClrTx/>
              <a:buSzTx/>
              <a:buFont typeface="Arial" pitchFamily="34" charset="0"/>
              <a:buChar char="•"/>
              <a:tabLst/>
              <a:defRPr sz="1300"/>
            </a:lvl1pPr>
            <a:lvl2pPr marL="276225" indent="-276225">
              <a:buFont typeface="Arial" pitchFamily="34" charset="0"/>
              <a:buChar char="•"/>
              <a:defRPr/>
            </a:lvl2pPr>
          </a:lstStyle>
          <a:p>
            <a:pPr lvl="0"/>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p:txBody>
      </p:sp>
      <p:sp>
        <p:nvSpPr>
          <p:cNvPr id="25" name="Text Placeholder 4"/>
          <p:cNvSpPr>
            <a:spLocks noGrp="1"/>
          </p:cNvSpPr>
          <p:nvPr>
            <p:ph type="body" sz="quarter" idx="21" hasCustomPrompt="1"/>
          </p:nvPr>
        </p:nvSpPr>
        <p:spPr>
          <a:xfrm>
            <a:off x="4848225" y="4769512"/>
            <a:ext cx="1857375" cy="1343950"/>
          </a:xfrm>
          <a:prstGeom prst="rect">
            <a:avLst/>
          </a:prstGeom>
        </p:spPr>
        <p:txBody>
          <a:bodyPr/>
          <a:lstStyle>
            <a:lvl1pPr marL="177800" marR="0" indent="-177800" algn="l" defTabSz="914400" rtl="0" eaLnBrk="1" fontAlgn="auto" latinLnBrk="0" hangingPunct="1">
              <a:lnSpc>
                <a:spcPct val="100000"/>
              </a:lnSpc>
              <a:spcBef>
                <a:spcPct val="20000"/>
              </a:spcBef>
              <a:spcAft>
                <a:spcPts val="0"/>
              </a:spcAft>
              <a:buClrTx/>
              <a:buSzTx/>
              <a:buFont typeface="Arial" pitchFamily="34" charset="0"/>
              <a:buChar char="•"/>
              <a:tabLst/>
              <a:defRPr sz="1300"/>
            </a:lvl1pPr>
            <a:lvl2pPr marL="276225" indent="-276225">
              <a:buFont typeface="Arial" pitchFamily="34" charset="0"/>
              <a:buNone/>
              <a:defRPr/>
            </a:lvl2pPr>
          </a:lstStyle>
          <a:p>
            <a:pPr lvl="0"/>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p:txBody>
      </p:sp>
      <p:sp>
        <p:nvSpPr>
          <p:cNvPr id="26" name="Text Placeholder 4"/>
          <p:cNvSpPr>
            <a:spLocks noGrp="1"/>
          </p:cNvSpPr>
          <p:nvPr>
            <p:ph type="body" sz="quarter" idx="22" hasCustomPrompt="1"/>
          </p:nvPr>
        </p:nvSpPr>
        <p:spPr>
          <a:xfrm>
            <a:off x="6800850" y="4769512"/>
            <a:ext cx="1857375" cy="1343950"/>
          </a:xfrm>
          <a:prstGeom prst="rect">
            <a:avLst/>
          </a:prstGeom>
        </p:spPr>
        <p:txBody>
          <a:bodyPr/>
          <a:lstStyle>
            <a:lvl1pPr marL="177800" marR="0" indent="-177800" algn="l" defTabSz="914400" rtl="0" eaLnBrk="1" fontAlgn="auto" latinLnBrk="0" hangingPunct="1">
              <a:lnSpc>
                <a:spcPct val="100000"/>
              </a:lnSpc>
              <a:spcBef>
                <a:spcPct val="20000"/>
              </a:spcBef>
              <a:spcAft>
                <a:spcPts val="0"/>
              </a:spcAft>
              <a:buClrTx/>
              <a:buSzTx/>
              <a:buFont typeface="Arial" pitchFamily="34" charset="0"/>
              <a:buChar char="•"/>
              <a:tabLst/>
              <a:defRPr sz="1300"/>
            </a:lvl1pPr>
            <a:lvl2pPr marL="276225" indent="-276225">
              <a:buFont typeface="Arial" pitchFamily="34" charset="0"/>
              <a:buNone/>
              <a:defRPr/>
            </a:lvl2pPr>
          </a:lstStyle>
          <a:p>
            <a:pPr lvl="0"/>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List</a:t>
            </a:r>
          </a:p>
        </p:txBody>
      </p:sp>
      <p:sp>
        <p:nvSpPr>
          <p:cNvPr id="27" name="TextBox 26"/>
          <p:cNvSpPr txBox="1"/>
          <p:nvPr userDrawn="1"/>
        </p:nvSpPr>
        <p:spPr>
          <a:xfrm>
            <a:off x="2895600" y="4473444"/>
            <a:ext cx="1857375" cy="288000"/>
          </a:xfrm>
          <a:prstGeom prst="rect">
            <a:avLst/>
          </a:prstGeom>
        </p:spPr>
        <p:txBody>
          <a:bodyPr vert="horz" lIns="0" tIns="0" rIns="0" bIns="0" rtlCol="0">
            <a:noAutofit/>
          </a:bodyPr>
          <a:lstStyle/>
          <a:p>
            <a:pPr marL="276225" lvl="1" indent="-276225" algn="l" defTabSz="914400" rtl="0" eaLnBrk="1" latinLnBrk="0" hangingPunct="1">
              <a:spcBef>
                <a:spcPct val="20000"/>
              </a:spcBef>
              <a:buFont typeface="Arial" pitchFamily="34" charset="0"/>
              <a:buNone/>
            </a:pPr>
            <a:r>
              <a:rPr lang="en-US" sz="1300" b="1" kern="1200" dirty="0" smtClean="0">
                <a:solidFill>
                  <a:schemeClr val="tx1"/>
                </a:solidFill>
                <a:latin typeface="+mn-lt"/>
                <a:ea typeface="+mn-ea"/>
                <a:cs typeface="+mn-cs"/>
              </a:rPr>
              <a:t>Practice</a:t>
            </a:r>
          </a:p>
        </p:txBody>
      </p:sp>
      <p:sp>
        <p:nvSpPr>
          <p:cNvPr id="28" name="TextBox 27"/>
          <p:cNvSpPr txBox="1"/>
          <p:nvPr userDrawn="1"/>
        </p:nvSpPr>
        <p:spPr>
          <a:xfrm>
            <a:off x="4848225" y="4473444"/>
            <a:ext cx="1857375" cy="288000"/>
          </a:xfrm>
          <a:prstGeom prst="rect">
            <a:avLst/>
          </a:prstGeom>
        </p:spPr>
        <p:txBody>
          <a:bodyPr vert="horz" lIns="0" tIns="0" rIns="0" bIns="0" rtlCol="0">
            <a:noAutofit/>
          </a:bodyPr>
          <a:lstStyle/>
          <a:p>
            <a:pPr marL="276225" lvl="1" indent="-276225" algn="l" defTabSz="914400" rtl="0" eaLnBrk="1" latinLnBrk="0" hangingPunct="1">
              <a:spcBef>
                <a:spcPct val="20000"/>
              </a:spcBef>
              <a:buFont typeface="Arial" pitchFamily="34" charset="0"/>
              <a:buNone/>
            </a:pPr>
            <a:r>
              <a:rPr lang="en-US" sz="1300" b="1" kern="1200" dirty="0" smtClean="0">
                <a:solidFill>
                  <a:schemeClr val="tx1"/>
                </a:solidFill>
                <a:latin typeface="+mn-lt"/>
                <a:ea typeface="+mn-ea"/>
                <a:cs typeface="+mn-cs"/>
              </a:rPr>
              <a:t>Education</a:t>
            </a:r>
          </a:p>
        </p:txBody>
      </p:sp>
      <p:sp>
        <p:nvSpPr>
          <p:cNvPr id="29" name="TextBox 28"/>
          <p:cNvSpPr txBox="1"/>
          <p:nvPr userDrawn="1"/>
        </p:nvSpPr>
        <p:spPr>
          <a:xfrm>
            <a:off x="6800850" y="4473444"/>
            <a:ext cx="1857375" cy="288000"/>
          </a:xfrm>
          <a:prstGeom prst="rect">
            <a:avLst/>
          </a:prstGeom>
        </p:spPr>
        <p:txBody>
          <a:bodyPr vert="horz" lIns="0" tIns="0" rIns="0" bIns="0" rtlCol="0">
            <a:noAutofit/>
          </a:bodyPr>
          <a:lstStyle/>
          <a:p>
            <a:pPr marL="276225" lvl="1" indent="-276225" algn="l" defTabSz="914400" rtl="0" eaLnBrk="1" latinLnBrk="0" hangingPunct="1">
              <a:spcBef>
                <a:spcPct val="20000"/>
              </a:spcBef>
              <a:buFont typeface="Arial" pitchFamily="34" charset="0"/>
              <a:buNone/>
            </a:pPr>
            <a:r>
              <a:rPr lang="en-US" sz="1300" b="1" kern="1200" dirty="0" smtClean="0">
                <a:solidFill>
                  <a:schemeClr val="tx1"/>
                </a:solidFill>
                <a:latin typeface="+mn-lt"/>
                <a:ea typeface="+mn-ea"/>
                <a:cs typeface="+mn-cs"/>
              </a:rPr>
              <a:t>Bar Admission</a:t>
            </a:r>
          </a:p>
        </p:txBody>
      </p:sp>
      <p:cxnSp>
        <p:nvCxnSpPr>
          <p:cNvPr id="21" name="Straight Connector 20"/>
          <p:cNvCxnSpPr/>
          <p:nvPr userDrawn="1"/>
        </p:nvCxnSpPr>
        <p:spPr>
          <a:xfrm rot="5400000" flipH="1" flipV="1">
            <a:off x="3934886" y="5246955"/>
            <a:ext cx="1731427"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flipH="1" flipV="1">
            <a:off x="5887512" y="5246956"/>
            <a:ext cx="1731427"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flipH="1" flipV="1">
            <a:off x="1975816" y="5246955"/>
            <a:ext cx="1731427"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H="1" flipV="1">
            <a:off x="904875" y="4391025"/>
            <a:ext cx="7915277" cy="1552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574" name="think-cell Slide" r:id="rId5" imgW="0" imgH="0" progId="">
                  <p:embed/>
                </p:oleObj>
              </mc:Choice>
              <mc:Fallback>
                <p:oleObj name="think-cell Slide" r:id="rId5" imgW="0" imgH="0" progId="">
                  <p:embed/>
                  <p:pic>
                    <p:nvPicPr>
                      <p:cNvPr id="0" name="AutoShape 156"/>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
          <p:cNvSpPr txBox="1">
            <a:spLocks/>
          </p:cNvSpPr>
          <p:nvPr userDrawn="1">
            <p:custDataLst>
              <p:tags r:id="rId3"/>
            </p:custDataLst>
          </p:nvPr>
        </p:nvSpPr>
        <p:spPr>
          <a:xfrm>
            <a:off x="904875" y="1341439"/>
            <a:ext cx="3503613" cy="2324099"/>
          </a:xfrm>
          <a:prstGeom prst="rect">
            <a:avLst/>
          </a:prstGeom>
        </p:spPr>
        <p:txBody>
          <a:bodyPr vert="horz" lIns="0" tIns="45720" rIns="0" bIns="45720" rtlCol="0" anchor="b">
            <a:noAutofit/>
          </a:bodyPr>
          <a:lstStyle>
            <a:lvl1pPr algn="r">
              <a:defRPr>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002776"/>
                </a:solidFill>
                <a:effectLst/>
                <a:uLnTx/>
                <a:uFillTx/>
                <a:latin typeface="+mj-lt"/>
                <a:ea typeface="+mj-ea"/>
                <a:cs typeface="+mj-cs"/>
              </a:rPr>
              <a:t>Questions?</a:t>
            </a:r>
            <a:endParaRPr kumimoji="0" lang="en-US" sz="3000" b="1" i="0" u="none" strike="noStrike" kern="1200" cap="none" spc="0" normalizeH="0" baseline="0" noProof="0" dirty="0">
              <a:ln>
                <a:noFill/>
              </a:ln>
              <a:solidFill>
                <a:srgbClr val="002776"/>
              </a:solidFill>
              <a:effectLst/>
              <a:uLnTx/>
              <a:uFillTx/>
              <a:latin typeface="+mj-lt"/>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PowerPoint-Background_Template-3.14-INSIDESLIDE-header.jpg"/>
          <p:cNvPicPr>
            <a:picLocks noChangeAspect="1"/>
          </p:cNvPicPr>
          <p:nvPr/>
        </p:nvPicPr>
        <p:blipFill>
          <a:blip r:embed="rId14" cstate="print"/>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7719237" y="6446669"/>
            <a:ext cx="956452" cy="246063"/>
          </a:xfrm>
          <a:prstGeom prst="rect">
            <a:avLst/>
          </a:prstGeom>
          <a:solidFill>
            <a:schemeClr val="bg1"/>
          </a:solidFill>
        </p:spPr>
        <p:txBody>
          <a:bodyPr vert="horz" lIns="91440" tIns="45720" rIns="91440" bIns="45720" rtlCol="0" anchor="b"/>
          <a:lstStyle>
            <a:lvl1pPr algn="r">
              <a:defRPr sz="1200">
                <a:solidFill>
                  <a:srgbClr val="00A9E0"/>
                </a:solidFill>
              </a:defRPr>
            </a:lvl1pPr>
          </a:lstStyle>
          <a:p>
            <a:fld id="{E91CA0B9-F148-4D36-99AA-F3695E16ED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64" r:id="rId6"/>
    <p:sldLayoutId id="2147483656" r:id="rId7"/>
    <p:sldLayoutId id="2147483661" r:id="rId8"/>
    <p:sldLayoutId id="2147483660" r:id="rId9"/>
    <p:sldLayoutId id="2147483654" r:id="rId10"/>
    <p:sldLayoutId id="2147483663" r:id="rId11"/>
    <p:sldLayoutId id="2147483666" r:id="rId12"/>
  </p:sldLayoutIdLst>
  <p:hf hdr="0" ftr="0" dt="0"/>
  <p:txStyles>
    <p:titleStyle>
      <a:lvl1pPr algn="l" defTabSz="914400" rtl="0" eaLnBrk="1" latinLnBrk="0" hangingPunct="1">
        <a:spcBef>
          <a:spcPct val="0"/>
        </a:spcBef>
        <a:buNone/>
        <a:defRPr sz="2700" b="1" kern="1200" baseline="0">
          <a:solidFill>
            <a:schemeClr val="bg1"/>
          </a:solidFill>
          <a:latin typeface="+mj-lt"/>
          <a:ea typeface="+mj-ea"/>
          <a:cs typeface="+mj-cs"/>
        </a:defRPr>
      </a:lvl1pPr>
    </p:titleStyle>
    <p:bodyStyle>
      <a:lvl1pPr marL="0" indent="0" algn="l" defTabSz="914400" rtl="0" eaLnBrk="1" latinLnBrk="0" hangingPunct="1">
        <a:spcBef>
          <a:spcPts val="300"/>
        </a:spcBef>
        <a:spcAft>
          <a:spcPts val="300"/>
        </a:spcAft>
        <a:buFont typeface="Vrinda" pitchFamily="34" charset="0"/>
        <a:buChar char="»"/>
        <a:defRPr sz="1600" kern="1200">
          <a:solidFill>
            <a:srgbClr val="002776"/>
          </a:solidFill>
          <a:latin typeface="+mn-lt"/>
          <a:ea typeface="+mn-ea"/>
          <a:cs typeface="+mn-cs"/>
        </a:defRPr>
      </a:lvl1pPr>
      <a:lvl2pPr marL="276225" indent="-276225" algn="l" defTabSz="914400" rtl="0" eaLnBrk="1" latinLnBrk="0" hangingPunct="1">
        <a:spcBef>
          <a:spcPts val="300"/>
        </a:spcBef>
        <a:spcAft>
          <a:spcPts val="300"/>
        </a:spcAft>
        <a:buClr>
          <a:srgbClr val="00A9E0"/>
        </a:buClr>
        <a:buFont typeface="Arial" pitchFamily="34" charset="0"/>
        <a:buChar char="»"/>
        <a:defRPr lang="en-US" sz="1600" kern="1200" dirty="0" smtClean="0">
          <a:solidFill>
            <a:srgbClr val="4D4D4D"/>
          </a:solidFill>
          <a:latin typeface="+mn-lt"/>
          <a:ea typeface="+mn-ea"/>
          <a:cs typeface="+mn-cs"/>
        </a:defRPr>
      </a:lvl2pPr>
      <a:lvl3pPr marL="542925" indent="-266700" algn="l" defTabSz="914400" rtl="0" eaLnBrk="1" latinLnBrk="0" hangingPunct="1">
        <a:spcBef>
          <a:spcPts val="300"/>
        </a:spcBef>
        <a:spcAft>
          <a:spcPts val="300"/>
        </a:spcAft>
        <a:buClr>
          <a:srgbClr val="00A9E0"/>
        </a:buClr>
        <a:buFont typeface="Arial" pitchFamily="34" charset="0"/>
        <a:buChar char="–"/>
        <a:defRPr lang="en-US" sz="1600" kern="1200" dirty="0" smtClean="0">
          <a:solidFill>
            <a:srgbClr val="4D4D4D"/>
          </a:solidFill>
          <a:latin typeface="+mn-lt"/>
          <a:ea typeface="+mn-ea"/>
          <a:cs typeface="+mn-cs"/>
        </a:defRPr>
      </a:lvl3pPr>
      <a:lvl4pPr marL="819150" indent="-277813" algn="l" defTabSz="914400" rtl="0" eaLnBrk="1" latinLnBrk="0" hangingPunct="1">
        <a:spcBef>
          <a:spcPts val="300"/>
        </a:spcBef>
        <a:spcAft>
          <a:spcPts val="300"/>
        </a:spcAft>
        <a:buClr>
          <a:srgbClr val="00A9E0"/>
        </a:buClr>
        <a:buFont typeface="Arial" pitchFamily="34" charset="0"/>
        <a:buChar char="•"/>
        <a:defRPr lang="en-US" sz="1600" kern="1200" dirty="0" smtClean="0">
          <a:solidFill>
            <a:srgbClr val="4D4D4D"/>
          </a:solidFill>
          <a:latin typeface="+mn-lt"/>
          <a:ea typeface="+mn-ea"/>
          <a:cs typeface="+mn-cs"/>
        </a:defRPr>
      </a:lvl4pPr>
      <a:lvl5pPr marL="1073150" indent="-254000" algn="l" defTabSz="914400" rtl="0" eaLnBrk="1" latinLnBrk="0" hangingPunct="1">
        <a:spcBef>
          <a:spcPts val="300"/>
        </a:spcBef>
        <a:spcAft>
          <a:spcPts val="300"/>
        </a:spcAft>
        <a:buClr>
          <a:srgbClr val="00A9E0"/>
        </a:buClr>
        <a:buFont typeface="Arial" pitchFamily="34" charset="0"/>
        <a:buChar char="–"/>
        <a:defRPr lang="en-US" sz="1600" kern="1200" dirty="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Unruly Passengers and Liability for Acts of Unlawful Interference</a:t>
            </a:r>
            <a:endParaRPr lang="en-US" sz="2800" dirty="0"/>
          </a:p>
        </p:txBody>
      </p:sp>
      <p:sp>
        <p:nvSpPr>
          <p:cNvPr id="3" name="Subtitle 2"/>
          <p:cNvSpPr>
            <a:spLocks noGrp="1"/>
          </p:cNvSpPr>
          <p:nvPr>
            <p:ph type="subTitle" idx="1"/>
          </p:nvPr>
        </p:nvSpPr>
        <p:spPr>
          <a:xfrm>
            <a:off x="3487391" y="3705225"/>
            <a:ext cx="5805940" cy="1622938"/>
          </a:xfrm>
        </p:spPr>
        <p:txBody>
          <a:bodyPr>
            <a:noAutofit/>
          </a:bodyPr>
          <a:lstStyle/>
          <a:p>
            <a:pPr>
              <a:lnSpc>
                <a:spcPct val="120000"/>
              </a:lnSpc>
              <a:spcAft>
                <a:spcPts val="500"/>
              </a:spcAft>
            </a:pPr>
            <a:r>
              <a:rPr lang="en-US" sz="1400" dirty="0" smtClean="0">
                <a:latin typeface="+mj-lt"/>
              </a:rPr>
              <a:t>Judith R. Nemsick</a:t>
            </a:r>
            <a:endParaRPr lang="en-US" sz="1400" b="0" dirty="0" smtClean="0">
              <a:latin typeface="+mj-lt"/>
            </a:endParaRPr>
          </a:p>
          <a:p>
            <a:pPr>
              <a:lnSpc>
                <a:spcPct val="120000"/>
              </a:lnSpc>
              <a:spcAft>
                <a:spcPts val="500"/>
              </a:spcAft>
            </a:pPr>
            <a:r>
              <a:rPr lang="en-US" sz="1400" b="0" dirty="0">
                <a:latin typeface="+mj-lt"/>
              </a:rPr>
              <a:t>8</a:t>
            </a:r>
            <a:r>
              <a:rPr lang="en-US" sz="1400" b="0" dirty="0" smtClean="0">
                <a:latin typeface="+mj-lt"/>
              </a:rPr>
              <a:t>th Annual McGill Conference on Aviation Liability and Insurance </a:t>
            </a:r>
          </a:p>
          <a:p>
            <a:pPr>
              <a:lnSpc>
                <a:spcPct val="120000"/>
              </a:lnSpc>
              <a:spcAft>
                <a:spcPts val="500"/>
              </a:spcAft>
            </a:pPr>
            <a:r>
              <a:rPr lang="en-US" sz="1400" b="0" dirty="0" smtClean="0">
                <a:latin typeface="+mj-lt"/>
              </a:rPr>
              <a:t>Montreal, Canada  </a:t>
            </a:r>
          </a:p>
          <a:p>
            <a:pPr>
              <a:spcAft>
                <a:spcPts val="500"/>
              </a:spcAft>
            </a:pPr>
            <a:endParaRPr lang="en-US" sz="300" dirty="0"/>
          </a:p>
        </p:txBody>
      </p:sp>
      <p:sp>
        <p:nvSpPr>
          <p:cNvPr id="4" name="Text Placeholder 3"/>
          <p:cNvSpPr>
            <a:spLocks noGrp="1"/>
          </p:cNvSpPr>
          <p:nvPr>
            <p:ph type="body" sz="quarter" idx="10"/>
          </p:nvPr>
        </p:nvSpPr>
        <p:spPr>
          <a:xfrm>
            <a:off x="3487391" y="4757820"/>
            <a:ext cx="5805940" cy="827434"/>
          </a:xfrm>
        </p:spPr>
        <p:txBody>
          <a:bodyPr>
            <a:normAutofit/>
          </a:bodyPr>
          <a:lstStyle/>
          <a:p>
            <a:r>
              <a:rPr lang="en-US" sz="1400" b="0" dirty="0" smtClean="0">
                <a:latin typeface="+mj-lt"/>
              </a:rPr>
              <a:t>April 17-18, 2015</a:t>
            </a:r>
            <a:endParaRPr lang="en-US" sz="1400" b="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Tokyo Convention Cases:  </a:t>
            </a:r>
            <a:r>
              <a:rPr lang="en-US" i="1" dirty="0" err="1" smtClean="0"/>
              <a:t>Eid</a:t>
            </a:r>
            <a:r>
              <a:rPr lang="en-US" i="1" dirty="0" smtClean="0"/>
              <a:t> v. Alaska Airlines, Inc.</a:t>
            </a:r>
            <a:endParaRPr lang="en-US" dirty="0"/>
          </a:p>
        </p:txBody>
      </p:sp>
      <p:sp>
        <p:nvSpPr>
          <p:cNvPr id="3" name="Content Placeholder 2"/>
          <p:cNvSpPr>
            <a:spLocks noGrp="1"/>
          </p:cNvSpPr>
          <p:nvPr>
            <p:ph idx="1"/>
          </p:nvPr>
        </p:nvSpPr>
        <p:spPr>
          <a:xfrm>
            <a:off x="457200" y="1031966"/>
            <a:ext cx="8467860" cy="5355771"/>
          </a:xfrm>
        </p:spPr>
        <p:txBody>
          <a:bodyPr/>
          <a:lstStyle/>
          <a:p>
            <a:pPr marL="285750" indent="-285750">
              <a:buFont typeface="Wingdings" panose="05000000000000000000" pitchFamily="2" charset="2"/>
              <a:buChar char="Ø"/>
            </a:pPr>
            <a:r>
              <a:rPr lang="en-US" sz="1800" b="1" i="1" dirty="0" smtClean="0"/>
              <a:t>Ninth Circuit Reverses:  </a:t>
            </a:r>
            <a:r>
              <a:rPr lang="en-US" sz="1800" dirty="0" smtClean="0"/>
              <a:t>2-1  decision</a:t>
            </a:r>
          </a:p>
          <a:p>
            <a:pPr marL="285750" indent="-285750">
              <a:buFont typeface="Wingdings" panose="05000000000000000000" pitchFamily="2" charset="2"/>
              <a:buChar char="Ø"/>
            </a:pPr>
            <a:r>
              <a:rPr lang="en-US" sz="1800" b="1" i="1" dirty="0" smtClean="0"/>
              <a:t>Focus on appeal</a:t>
            </a:r>
            <a:r>
              <a:rPr lang="en-US" sz="1800" dirty="0" smtClean="0"/>
              <a:t>:  Analysis of “reasonable grounds to believe”</a:t>
            </a:r>
          </a:p>
          <a:p>
            <a:pPr marL="285750" indent="-285750">
              <a:buFont typeface="Wingdings" panose="05000000000000000000" pitchFamily="2" charset="2"/>
              <a:buChar char="Ø"/>
            </a:pPr>
            <a:r>
              <a:rPr lang="en-US" sz="1800" b="1" i="1" dirty="0" smtClean="0"/>
              <a:t>Two Issues</a:t>
            </a:r>
            <a:r>
              <a:rPr lang="en-US" sz="1800" dirty="0" smtClean="0"/>
              <a:t>:</a:t>
            </a:r>
          </a:p>
          <a:p>
            <a:pPr marL="619125" lvl="1" indent="-342900">
              <a:buClr>
                <a:schemeClr val="tx2"/>
              </a:buClr>
              <a:buFont typeface="Wingdings" pitchFamily="2" charset="2"/>
              <a:buChar char="Ø"/>
            </a:pPr>
            <a:r>
              <a:rPr lang="en-US" sz="1800" dirty="0" smtClean="0">
                <a:solidFill>
                  <a:schemeClr val="tx2"/>
                </a:solidFill>
              </a:rPr>
              <a:t>Is the AC’s decision entitled to deferential “arbitrary and capricious“ standard or is it assessed under standard negligence principles?  </a:t>
            </a:r>
            <a:r>
              <a:rPr lang="en-US" sz="1800" u="sng" dirty="0" smtClean="0">
                <a:solidFill>
                  <a:schemeClr val="tx2"/>
                </a:solidFill>
              </a:rPr>
              <a:t>Standard akin to negligence</a:t>
            </a:r>
          </a:p>
          <a:p>
            <a:pPr marL="619125" lvl="1" indent="-342900">
              <a:buClr>
                <a:schemeClr val="tx2"/>
              </a:buClr>
              <a:buFont typeface="Wingdings" pitchFamily="2" charset="2"/>
              <a:buChar char="Ø"/>
            </a:pPr>
            <a:r>
              <a:rPr lang="en-US" sz="1800" dirty="0" smtClean="0">
                <a:solidFill>
                  <a:schemeClr val="tx2"/>
                </a:solidFill>
              </a:rPr>
              <a:t>May the AC rely on crew statements or must AC undertake independent investigation?  </a:t>
            </a:r>
            <a:r>
              <a:rPr lang="en-US" sz="1800" u="sng" dirty="0" smtClean="0">
                <a:solidFill>
                  <a:schemeClr val="tx2"/>
                </a:solidFill>
              </a:rPr>
              <a:t>Captain should have investigated</a:t>
            </a:r>
          </a:p>
          <a:p>
            <a:pPr marL="285750" indent="-285750">
              <a:buFont typeface="Wingdings" panose="05000000000000000000" pitchFamily="2" charset="2"/>
              <a:buChar char="Ø"/>
            </a:pPr>
            <a:r>
              <a:rPr lang="en-US" sz="1800" b="1" i="1" dirty="0" smtClean="0"/>
              <a:t>Majority quoted US delegate statement</a:t>
            </a:r>
            <a:r>
              <a:rPr lang="en-US" sz="1800" dirty="0" smtClean="0"/>
              <a:t> (but major omission):</a:t>
            </a:r>
          </a:p>
          <a:p>
            <a:pPr lvl="2">
              <a:buNone/>
            </a:pPr>
            <a:r>
              <a:rPr lang="en-US" sz="1800" dirty="0" smtClean="0"/>
              <a:t>	</a:t>
            </a:r>
            <a:r>
              <a:rPr lang="en-US" sz="1800" dirty="0" smtClean="0">
                <a:solidFill>
                  <a:srgbClr val="002776"/>
                </a:solidFill>
              </a:rPr>
              <a:t>Within the general concept of United States law, the phrase “reasonable grounds” would give the impression that the aircraft commander would be required to have substantial basis for his belief, that he could not act on the basis of facts which were inadequate to support his belief to the effect that a person had committed or was about to commit the kind of act under consideration.</a:t>
            </a:r>
          </a:p>
          <a:p>
            <a:pPr marL="285750" indent="-285750">
              <a:buFont typeface="Wingdings" panose="05000000000000000000" pitchFamily="2" charset="2"/>
              <a:buChar char="Ø"/>
            </a:pPr>
            <a:r>
              <a:rPr lang="en-US" sz="1800" b="1" i="1" dirty="0" smtClean="0"/>
              <a:t>Following remand</a:t>
            </a:r>
            <a:r>
              <a:rPr lang="en-US" sz="1800" dirty="0" smtClean="0"/>
              <a:t>: Jury found that Captain had reasonable grounds to act and thus carrier was immune.  After nine years of litigation, airline wins.</a:t>
            </a:r>
            <a:endParaRPr lang="en-US" sz="18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10</a:t>
            </a:fld>
            <a:endParaRPr lang="en-US" dirty="0"/>
          </a:p>
        </p:txBody>
      </p:sp>
    </p:spTree>
    <p:extLst>
      <p:ext uri="{BB962C8B-B14F-4D97-AF65-F5344CB8AC3E}">
        <p14:creationId xmlns:p14="http://schemas.microsoft.com/office/powerpoint/2010/main" val="24846940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675" y="265113"/>
            <a:ext cx="8229600" cy="898525"/>
          </a:xfrm>
        </p:spPr>
        <p:txBody>
          <a:bodyPr/>
          <a:lstStyle/>
          <a:p>
            <a:r>
              <a:rPr lang="en-US" dirty="0" smtClean="0"/>
              <a:t>Tokyo Convention Cases</a:t>
            </a:r>
            <a:r>
              <a:rPr lang="en-US" dirty="0"/>
              <a:t>:  </a:t>
            </a:r>
            <a:r>
              <a:rPr lang="en-US" i="1" dirty="0" err="1"/>
              <a:t>Eid</a:t>
            </a:r>
            <a:r>
              <a:rPr lang="en-US" i="1" dirty="0"/>
              <a:t> v. Alaska </a:t>
            </a:r>
            <a:r>
              <a:rPr lang="en-US" i="1" dirty="0" smtClean="0"/>
              <a:t>Airlines, Inc.</a:t>
            </a:r>
            <a:endParaRPr lang="en-US" dirty="0"/>
          </a:p>
        </p:txBody>
      </p:sp>
      <p:sp>
        <p:nvSpPr>
          <p:cNvPr id="3" name="Content Placeholder 2"/>
          <p:cNvSpPr>
            <a:spLocks noGrp="1"/>
          </p:cNvSpPr>
          <p:nvPr>
            <p:ph idx="1"/>
          </p:nvPr>
        </p:nvSpPr>
        <p:spPr>
          <a:xfrm>
            <a:off x="509451" y="1345474"/>
            <a:ext cx="8468294" cy="4885510"/>
          </a:xfrm>
        </p:spPr>
        <p:txBody>
          <a:bodyPr/>
          <a:lstStyle/>
          <a:p>
            <a:pPr>
              <a:buNone/>
            </a:pPr>
            <a:r>
              <a:rPr lang="en-US" sz="1800" b="1" i="1" dirty="0" smtClean="0"/>
              <a:t>Dissent: </a:t>
            </a:r>
          </a:p>
          <a:p>
            <a:pPr marL="828675" lvl="2" indent="-457200">
              <a:buClr>
                <a:schemeClr val="tx2"/>
              </a:buClr>
              <a:buFont typeface="Wingdings" pitchFamily="2" charset="2"/>
              <a:buChar char="Ø"/>
            </a:pPr>
            <a:r>
              <a:rPr lang="en-US" sz="1800" dirty="0" smtClean="0">
                <a:solidFill>
                  <a:schemeClr val="tx2"/>
                </a:solidFill>
              </a:rPr>
              <a:t>Convention’s text, purpose, and negotiating and drafting history support “arbitrary and capricious” standard</a:t>
            </a:r>
          </a:p>
          <a:p>
            <a:pPr marL="828675" lvl="2" indent="-457200">
              <a:buClr>
                <a:schemeClr val="tx2"/>
              </a:buClr>
              <a:buFont typeface="Wingdings" pitchFamily="2" charset="2"/>
              <a:buChar char="Ø"/>
            </a:pPr>
            <a:r>
              <a:rPr lang="en-US" sz="1800" dirty="0" smtClean="0">
                <a:solidFill>
                  <a:schemeClr val="tx2"/>
                </a:solidFill>
              </a:rPr>
              <a:t>Majority’s reasonableness standard is “an affront” to the treaty’s purpose</a:t>
            </a:r>
          </a:p>
          <a:p>
            <a:pPr marL="828675" lvl="2" indent="-457200">
              <a:buClr>
                <a:schemeClr val="tx2"/>
              </a:buClr>
              <a:buFont typeface="Wingdings" pitchFamily="2" charset="2"/>
              <a:buChar char="Ø"/>
            </a:pPr>
            <a:r>
              <a:rPr lang="en-US" sz="1800" dirty="0" smtClean="0">
                <a:solidFill>
                  <a:schemeClr val="tx2"/>
                </a:solidFill>
              </a:rPr>
              <a:t>Majority omitted US delegate’s full comments from Minutes</a:t>
            </a:r>
          </a:p>
          <a:p>
            <a:pPr marL="828675" lvl="2" indent="-457200">
              <a:buClr>
                <a:schemeClr val="tx2"/>
              </a:buClr>
              <a:buFont typeface="Wingdings" pitchFamily="2" charset="2"/>
              <a:buChar char="Ø"/>
            </a:pPr>
            <a:r>
              <a:rPr lang="en-US" sz="1800" dirty="0">
                <a:solidFill>
                  <a:schemeClr val="tx2"/>
                </a:solidFill>
              </a:rPr>
              <a:t>“In other words, the aircraft commander could not act arbitrarily or capriciously.”</a:t>
            </a:r>
          </a:p>
          <a:p>
            <a:pPr marL="828675" lvl="2" indent="-457200">
              <a:buClr>
                <a:schemeClr val="tx2"/>
              </a:buClr>
              <a:buFont typeface="Wingdings" pitchFamily="2" charset="2"/>
              <a:buChar char="Ø"/>
            </a:pPr>
            <a:r>
              <a:rPr lang="en-US" sz="1800" dirty="0" smtClean="0">
                <a:solidFill>
                  <a:schemeClr val="tx2"/>
                </a:solidFill>
              </a:rPr>
              <a:t>Majority incorrectly interprets </a:t>
            </a:r>
            <a:r>
              <a:rPr lang="en-US" sz="1800" i="1" dirty="0" err="1" smtClean="0">
                <a:solidFill>
                  <a:schemeClr val="tx2"/>
                </a:solidFill>
              </a:rPr>
              <a:t>Zikry</a:t>
            </a:r>
            <a:r>
              <a:rPr lang="en-US" sz="1800" i="1" dirty="0" smtClean="0">
                <a:solidFill>
                  <a:schemeClr val="tx2"/>
                </a:solidFill>
              </a:rPr>
              <a:t> </a:t>
            </a:r>
            <a:r>
              <a:rPr lang="en-US" sz="1800" dirty="0" smtClean="0">
                <a:solidFill>
                  <a:schemeClr val="tx2"/>
                </a:solidFill>
              </a:rPr>
              <a:t>decision</a:t>
            </a:r>
          </a:p>
          <a:p>
            <a:pPr marL="828675" lvl="2" indent="-457200">
              <a:buClr>
                <a:schemeClr val="tx2"/>
              </a:buClr>
              <a:buFont typeface="Wingdings" pitchFamily="2" charset="2"/>
              <a:buChar char="Ø"/>
            </a:pPr>
            <a:r>
              <a:rPr lang="en-US" sz="1800" dirty="0" err="1" smtClean="0">
                <a:solidFill>
                  <a:schemeClr val="tx2"/>
                </a:solidFill>
              </a:rPr>
              <a:t>Zikry</a:t>
            </a:r>
            <a:r>
              <a:rPr lang="en-US" sz="1800" dirty="0" smtClean="0">
                <a:solidFill>
                  <a:schemeClr val="tx2"/>
                </a:solidFill>
              </a:rPr>
              <a:t> recognized “extensive and wide authority” of AC and no retrospective examination of facts</a:t>
            </a:r>
          </a:p>
          <a:p>
            <a:pPr marL="828675" lvl="2" indent="-457200">
              <a:buClr>
                <a:schemeClr val="tx2"/>
              </a:buClr>
              <a:buFont typeface="Wingdings" pitchFamily="2" charset="2"/>
              <a:buChar char="Ø"/>
            </a:pPr>
            <a:r>
              <a:rPr lang="en-US" sz="1800" dirty="0" smtClean="0">
                <a:solidFill>
                  <a:schemeClr val="tx2"/>
                </a:solidFill>
              </a:rPr>
              <a:t>Deferential standard of “arbitrary or capricious” conduct under § 44902(b) strongly supports adoption of a similar standard under Tokyo Convention</a:t>
            </a:r>
          </a:p>
          <a:p>
            <a:pPr marL="828675" lvl="2" indent="-457200">
              <a:buClr>
                <a:schemeClr val="tx2"/>
              </a:buClr>
              <a:buFont typeface="Wingdings" pitchFamily="2" charset="2"/>
              <a:buChar char="Ø"/>
            </a:pPr>
            <a:r>
              <a:rPr lang="en-US" sz="1800" dirty="0" smtClean="0">
                <a:solidFill>
                  <a:schemeClr val="tx2"/>
                </a:solidFill>
              </a:rPr>
              <a:t>Majority incorrectly interprets § 44902(b) to impose reasonableness standard </a:t>
            </a:r>
          </a:p>
          <a:p>
            <a:pPr indent="-457200">
              <a:buClr>
                <a:schemeClr val="tx2"/>
              </a:buClr>
              <a:buFont typeface="Wingdings" pitchFamily="2" charset="2"/>
              <a:buChar char="Ø"/>
            </a:pPr>
            <a:endParaRPr lang="en-US" sz="18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11</a:t>
            </a:fld>
            <a:endParaRPr lang="en-US" dirty="0"/>
          </a:p>
        </p:txBody>
      </p:sp>
    </p:spTree>
    <p:extLst>
      <p:ext uri="{BB962C8B-B14F-4D97-AF65-F5344CB8AC3E}">
        <p14:creationId xmlns:p14="http://schemas.microsoft.com/office/powerpoint/2010/main" val="244725767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Statutes – Domestic Flights</a:t>
            </a:r>
            <a:endParaRPr lang="en-US" dirty="0"/>
          </a:p>
        </p:txBody>
      </p:sp>
      <p:sp>
        <p:nvSpPr>
          <p:cNvPr id="3" name="Content Placeholder 2"/>
          <p:cNvSpPr>
            <a:spLocks noGrp="1"/>
          </p:cNvSpPr>
          <p:nvPr>
            <p:ph idx="1"/>
          </p:nvPr>
        </p:nvSpPr>
        <p:spPr>
          <a:xfrm>
            <a:off x="354228" y="1334530"/>
            <a:ext cx="8619956" cy="4901512"/>
          </a:xfrm>
        </p:spPr>
        <p:txBody>
          <a:bodyPr/>
          <a:lstStyle/>
          <a:p>
            <a:pPr>
              <a:buFont typeface="Wingdings" panose="05000000000000000000" pitchFamily="2" charset="2"/>
              <a:buChar char="Ø"/>
            </a:pPr>
            <a:r>
              <a:rPr lang="en-US" sz="2000" b="1" dirty="0" smtClean="0"/>
              <a:t> Federal </a:t>
            </a:r>
            <a:r>
              <a:rPr lang="en-US" sz="2000" b="1" dirty="0"/>
              <a:t>Aviation </a:t>
            </a:r>
            <a:r>
              <a:rPr lang="en-US" sz="2000" b="1" dirty="0" smtClean="0"/>
              <a:t>Act Statutes </a:t>
            </a:r>
            <a:r>
              <a:rPr lang="en-US" sz="2000" b="1" dirty="0"/>
              <a:t>and FARs</a:t>
            </a:r>
            <a:r>
              <a:rPr lang="en-US" sz="2000" b="1" dirty="0" smtClean="0"/>
              <a:t>:</a:t>
            </a:r>
          </a:p>
          <a:p>
            <a:pPr marL="619125" lvl="1" indent="-342900">
              <a:spcAft>
                <a:spcPts val="0"/>
              </a:spcAft>
              <a:buClr>
                <a:srgbClr val="002776"/>
              </a:buClr>
              <a:buFont typeface="Wingdings" panose="05000000000000000000" pitchFamily="2" charset="2"/>
              <a:buChar char="Ø"/>
            </a:pPr>
            <a:r>
              <a:rPr lang="en-US" sz="2000" b="1" dirty="0" smtClean="0">
                <a:solidFill>
                  <a:schemeClr val="accent1"/>
                </a:solidFill>
              </a:rPr>
              <a:t>49 </a:t>
            </a:r>
            <a:r>
              <a:rPr lang="en-US" sz="2000" b="1" dirty="0" err="1">
                <a:solidFill>
                  <a:schemeClr val="accent1"/>
                </a:solidFill>
              </a:rPr>
              <a:t>U.S.C</a:t>
            </a:r>
            <a:r>
              <a:rPr lang="en-US" sz="2000" b="1" dirty="0">
                <a:solidFill>
                  <a:schemeClr val="accent1"/>
                </a:solidFill>
              </a:rPr>
              <a:t>. § 44902(b) </a:t>
            </a:r>
            <a:r>
              <a:rPr lang="en-US" sz="2000" dirty="0">
                <a:solidFill>
                  <a:schemeClr val="accent1"/>
                </a:solidFill>
              </a:rPr>
              <a:t>- </a:t>
            </a:r>
            <a:r>
              <a:rPr lang="en-US" sz="2000" b="1" dirty="0">
                <a:solidFill>
                  <a:schemeClr val="accent1"/>
                </a:solidFill>
              </a:rPr>
              <a:t>Refusal to transport passengers or property</a:t>
            </a:r>
            <a:r>
              <a:rPr lang="en-US" sz="2000" dirty="0">
                <a:solidFill>
                  <a:schemeClr val="accent1"/>
                </a:solidFill>
              </a:rPr>
              <a:t> </a:t>
            </a:r>
            <a:endParaRPr lang="en-US" sz="2000" dirty="0">
              <a:solidFill>
                <a:schemeClr val="tx2"/>
              </a:solidFill>
            </a:endParaRPr>
          </a:p>
          <a:p>
            <a:pPr lvl="1" indent="0">
              <a:buClr>
                <a:srgbClr val="002776"/>
              </a:buClr>
              <a:buNone/>
            </a:pPr>
            <a:r>
              <a:rPr lang="en-US" sz="2000" dirty="0">
                <a:solidFill>
                  <a:schemeClr val="tx2"/>
                </a:solidFill>
              </a:rPr>
              <a:t>	</a:t>
            </a:r>
            <a:r>
              <a:rPr lang="en-US" sz="2000" dirty="0">
                <a:solidFill>
                  <a:schemeClr val="accent1"/>
                </a:solidFill>
              </a:rPr>
              <a:t>“[A]n air carrier … may refuse to transport a passenger or property </a:t>
            </a:r>
            <a:r>
              <a:rPr lang="en-US" sz="2000" dirty="0" smtClean="0">
                <a:solidFill>
                  <a:schemeClr val="accent1"/>
                </a:solidFill>
              </a:rPr>
              <a:t>	the </a:t>
            </a:r>
            <a:r>
              <a:rPr lang="en-US" sz="2000" dirty="0">
                <a:solidFill>
                  <a:schemeClr val="accent1"/>
                </a:solidFill>
              </a:rPr>
              <a:t>carrier </a:t>
            </a:r>
            <a:r>
              <a:rPr lang="en-US" sz="2000" dirty="0" smtClean="0">
                <a:solidFill>
                  <a:schemeClr val="accent1"/>
                </a:solidFill>
              </a:rPr>
              <a:t>decides </a:t>
            </a:r>
            <a:r>
              <a:rPr lang="en-US" sz="2000" dirty="0">
                <a:solidFill>
                  <a:schemeClr val="accent1"/>
                </a:solidFill>
              </a:rPr>
              <a:t>is, or might be, inimical to safety</a:t>
            </a:r>
            <a:r>
              <a:rPr lang="en-US" sz="2000" dirty="0" smtClean="0">
                <a:solidFill>
                  <a:schemeClr val="accent1"/>
                </a:solidFill>
              </a:rPr>
              <a:t>.”</a:t>
            </a:r>
            <a:r>
              <a:rPr lang="en-US" sz="2000" dirty="0">
                <a:solidFill>
                  <a:schemeClr val="accent1"/>
                </a:solidFill>
              </a:rPr>
              <a:t> </a:t>
            </a:r>
          </a:p>
          <a:p>
            <a:pPr marL="561975" lvl="1" indent="-285750">
              <a:spcAft>
                <a:spcPts val="0"/>
              </a:spcAft>
              <a:buClr>
                <a:srgbClr val="002776"/>
              </a:buClr>
              <a:buFont typeface="Wingdings" panose="05000000000000000000" pitchFamily="2" charset="2"/>
              <a:buChar char="Ø"/>
            </a:pPr>
            <a:r>
              <a:rPr lang="en-US" sz="2000" b="1" dirty="0">
                <a:solidFill>
                  <a:schemeClr val="accent1"/>
                </a:solidFill>
              </a:rPr>
              <a:t>14 </a:t>
            </a:r>
            <a:r>
              <a:rPr lang="en-US" sz="2000" b="1" dirty="0" err="1">
                <a:solidFill>
                  <a:schemeClr val="accent1"/>
                </a:solidFill>
              </a:rPr>
              <a:t>C.F.R</a:t>
            </a:r>
            <a:r>
              <a:rPr lang="en-US" sz="2000" b="1" dirty="0">
                <a:solidFill>
                  <a:schemeClr val="accent1"/>
                </a:solidFill>
              </a:rPr>
              <a:t>. § 121.580 - Prohibition on interference with crewmembers</a:t>
            </a:r>
          </a:p>
          <a:p>
            <a:pPr marL="0" lvl="1" indent="-1588">
              <a:spcAft>
                <a:spcPts val="0"/>
              </a:spcAft>
              <a:buClr>
                <a:srgbClr val="002776"/>
              </a:buClr>
              <a:buNone/>
            </a:pPr>
            <a:r>
              <a:rPr lang="en-US" sz="2000" dirty="0">
                <a:solidFill>
                  <a:schemeClr val="accent1"/>
                </a:solidFill>
              </a:rPr>
              <a:t>	“No person may assault, threaten, intimidate, or interfere with a 	crewmember in the performance of the crewmember's duties </a:t>
            </a:r>
            <a:r>
              <a:rPr lang="en-US" sz="2000" dirty="0" smtClean="0">
                <a:solidFill>
                  <a:schemeClr val="accent1"/>
                </a:solidFill>
              </a:rPr>
              <a:t>	aboard </a:t>
            </a:r>
            <a:r>
              <a:rPr lang="en-US" sz="2000" dirty="0">
                <a:solidFill>
                  <a:schemeClr val="accent1"/>
                </a:solidFill>
              </a:rPr>
              <a:t>	</a:t>
            </a:r>
            <a:r>
              <a:rPr lang="en-US" sz="2000" dirty="0" smtClean="0">
                <a:solidFill>
                  <a:schemeClr val="accent1"/>
                </a:solidFill>
              </a:rPr>
              <a:t>an </a:t>
            </a:r>
            <a:r>
              <a:rPr lang="en-US" sz="2000" dirty="0">
                <a:solidFill>
                  <a:schemeClr val="accent1"/>
                </a:solidFill>
              </a:rPr>
              <a:t>aircraft </a:t>
            </a:r>
            <a:r>
              <a:rPr lang="en-US" sz="2000" dirty="0" smtClean="0">
                <a:solidFill>
                  <a:schemeClr val="accent1"/>
                </a:solidFill>
              </a:rPr>
              <a:t>being </a:t>
            </a:r>
            <a:r>
              <a:rPr lang="en-US" sz="2000" dirty="0">
                <a:solidFill>
                  <a:schemeClr val="accent1"/>
                </a:solidFill>
              </a:rPr>
              <a:t>operated under this part</a:t>
            </a:r>
            <a:r>
              <a:rPr lang="en-US" sz="2000" dirty="0" smtClean="0">
                <a:solidFill>
                  <a:schemeClr val="accent1"/>
                </a:solidFill>
              </a:rPr>
              <a:t>.”</a:t>
            </a:r>
            <a:endParaRPr lang="en-US" sz="2000" dirty="0">
              <a:solidFill>
                <a:schemeClr val="accent1"/>
              </a:solidFill>
            </a:endParaRPr>
          </a:p>
          <a:p>
            <a:pPr lvl="2">
              <a:spcAft>
                <a:spcPts val="0"/>
              </a:spcAft>
              <a:buClr>
                <a:srgbClr val="002776"/>
              </a:buClr>
              <a:buFont typeface="Wingdings" panose="05000000000000000000" pitchFamily="2" charset="2"/>
              <a:buChar char="Ø"/>
            </a:pPr>
            <a:r>
              <a:rPr lang="en-US" sz="2000" b="1" dirty="0">
                <a:solidFill>
                  <a:srgbClr val="002776"/>
                </a:solidFill>
              </a:rPr>
              <a:t>14 </a:t>
            </a:r>
            <a:r>
              <a:rPr lang="en-US" sz="2000" b="1" dirty="0" err="1">
                <a:solidFill>
                  <a:srgbClr val="002776"/>
                </a:solidFill>
              </a:rPr>
              <a:t>C.F.R</a:t>
            </a:r>
            <a:r>
              <a:rPr lang="en-US" sz="2000" b="1" dirty="0">
                <a:solidFill>
                  <a:srgbClr val="002776"/>
                </a:solidFill>
              </a:rPr>
              <a:t>. § 91.3(a) - Responsibility and authority of the pilot in </a:t>
            </a:r>
            <a:r>
              <a:rPr lang="en-US" sz="2000" b="1" dirty="0" smtClean="0">
                <a:solidFill>
                  <a:srgbClr val="002776"/>
                </a:solidFill>
              </a:rPr>
              <a:t>command</a:t>
            </a:r>
            <a:endParaRPr lang="en-US" sz="2000" b="1" dirty="0">
              <a:solidFill>
                <a:srgbClr val="002776"/>
              </a:solidFill>
            </a:endParaRPr>
          </a:p>
          <a:p>
            <a:pPr marL="914400" lvl="4" indent="0">
              <a:spcAft>
                <a:spcPts val="0"/>
              </a:spcAft>
              <a:buClr>
                <a:srgbClr val="002776"/>
              </a:buClr>
              <a:buNone/>
            </a:pPr>
            <a:r>
              <a:rPr lang="en-US" sz="2000" dirty="0">
                <a:solidFill>
                  <a:srgbClr val="002776"/>
                </a:solidFill>
              </a:rPr>
              <a:t>“The pilot in command of an aircraft is directly responsible for, and is the </a:t>
            </a:r>
            <a:r>
              <a:rPr lang="en-US" sz="2000" dirty="0" smtClean="0">
                <a:solidFill>
                  <a:srgbClr val="002776"/>
                </a:solidFill>
              </a:rPr>
              <a:t>final authority </a:t>
            </a:r>
            <a:r>
              <a:rPr lang="en-US" sz="2000" dirty="0">
                <a:solidFill>
                  <a:srgbClr val="002776"/>
                </a:solidFill>
              </a:rPr>
              <a:t>as to, the operation of that aircraft.”</a:t>
            </a:r>
          </a:p>
          <a:p>
            <a:endParaRPr lang="en-US"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12</a:t>
            </a:fld>
            <a:endParaRPr lang="en-US" dirty="0"/>
          </a:p>
        </p:txBody>
      </p:sp>
    </p:spTree>
    <p:extLst>
      <p:ext uri="{BB962C8B-B14F-4D97-AF65-F5344CB8AC3E}">
        <p14:creationId xmlns:p14="http://schemas.microsoft.com/office/powerpoint/2010/main" val="41744576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Case Law Analyzing 49 U.S.C. § 44902(b)</a:t>
            </a:r>
            <a:endParaRPr lang="en-US" dirty="0"/>
          </a:p>
        </p:txBody>
      </p:sp>
      <p:sp>
        <p:nvSpPr>
          <p:cNvPr id="3" name="Content Placeholder 2"/>
          <p:cNvSpPr>
            <a:spLocks noGrp="1"/>
          </p:cNvSpPr>
          <p:nvPr>
            <p:ph idx="1"/>
          </p:nvPr>
        </p:nvSpPr>
        <p:spPr>
          <a:xfrm>
            <a:off x="321399" y="1149531"/>
            <a:ext cx="8354290" cy="5141131"/>
          </a:xfrm>
        </p:spPr>
        <p:txBody>
          <a:bodyPr/>
          <a:lstStyle/>
          <a:p>
            <a:pPr lvl="2">
              <a:spcAft>
                <a:spcPts val="0"/>
              </a:spcAft>
              <a:buClr>
                <a:srgbClr val="002776"/>
              </a:buClr>
              <a:buFont typeface="Wingdings" panose="05000000000000000000" pitchFamily="2" charset="2"/>
              <a:buChar char="Ø"/>
            </a:pPr>
            <a:r>
              <a:rPr lang="en-US" sz="1800" b="1" i="1" dirty="0" err="1" smtClean="0">
                <a:solidFill>
                  <a:srgbClr val="002776"/>
                </a:solidFill>
              </a:rPr>
              <a:t>Cerqueira</a:t>
            </a:r>
            <a:r>
              <a:rPr lang="en-US" sz="1800" b="1" i="1" dirty="0" smtClean="0">
                <a:solidFill>
                  <a:srgbClr val="002776"/>
                </a:solidFill>
              </a:rPr>
              <a:t> </a:t>
            </a:r>
            <a:r>
              <a:rPr lang="en-US" sz="1800" b="1" i="1" dirty="0">
                <a:solidFill>
                  <a:srgbClr val="002776"/>
                </a:solidFill>
              </a:rPr>
              <a:t>v. Am. Airlines, Inc.</a:t>
            </a:r>
            <a:r>
              <a:rPr lang="en-US" sz="1800" b="1" dirty="0">
                <a:solidFill>
                  <a:srgbClr val="002776"/>
                </a:solidFill>
              </a:rPr>
              <a:t>, 520 </a:t>
            </a:r>
            <a:r>
              <a:rPr lang="en-US" sz="1800" b="1" dirty="0" err="1">
                <a:solidFill>
                  <a:srgbClr val="002776"/>
                </a:solidFill>
              </a:rPr>
              <a:t>F.3d</a:t>
            </a:r>
            <a:r>
              <a:rPr lang="en-US" sz="1800" b="1" dirty="0">
                <a:solidFill>
                  <a:srgbClr val="002776"/>
                </a:solidFill>
              </a:rPr>
              <a:t> 1 (1st Cir. 2008). </a:t>
            </a:r>
            <a:endParaRPr lang="en-US" sz="1800" b="1" dirty="0" smtClean="0">
              <a:solidFill>
                <a:srgbClr val="002776"/>
              </a:solidFill>
            </a:endParaRPr>
          </a:p>
          <a:p>
            <a:pPr marL="276225" lvl="2" indent="0">
              <a:spcAft>
                <a:spcPts val="0"/>
              </a:spcAft>
              <a:buClr>
                <a:srgbClr val="002776"/>
              </a:buClr>
              <a:buNone/>
            </a:pPr>
            <a:r>
              <a:rPr lang="en-US" sz="1800" dirty="0" smtClean="0">
                <a:solidFill>
                  <a:srgbClr val="002776"/>
                </a:solidFill>
              </a:rPr>
              <a:t>	FAA preempts state tort claims based on aviation safety.  Section 	44902(b</a:t>
            </a:r>
            <a:r>
              <a:rPr lang="en-US" sz="1800" dirty="0">
                <a:solidFill>
                  <a:srgbClr val="002776"/>
                </a:solidFill>
              </a:rPr>
              <a:t>) immunizes air carriers for refusing to transport passengers </a:t>
            </a:r>
            <a:r>
              <a:rPr lang="en-US" sz="1800" dirty="0" smtClean="0">
                <a:solidFill>
                  <a:srgbClr val="002776"/>
                </a:solidFill>
              </a:rPr>
              <a:t>	based </a:t>
            </a:r>
            <a:r>
              <a:rPr lang="en-US" sz="1800" dirty="0">
                <a:solidFill>
                  <a:srgbClr val="002776"/>
                </a:solidFill>
              </a:rPr>
              <a:t>on safety concerns so long as the decision was neither </a:t>
            </a:r>
            <a:r>
              <a:rPr lang="en-US" sz="1800" i="1" dirty="0">
                <a:solidFill>
                  <a:srgbClr val="002776"/>
                </a:solidFill>
              </a:rPr>
              <a:t>arbitrary </a:t>
            </a:r>
            <a:r>
              <a:rPr lang="en-US" sz="1800" i="1" dirty="0" smtClean="0">
                <a:solidFill>
                  <a:srgbClr val="002776"/>
                </a:solidFill>
              </a:rPr>
              <a:t>	nor </a:t>
            </a:r>
            <a:r>
              <a:rPr lang="en-US" sz="1800" i="1" dirty="0">
                <a:solidFill>
                  <a:srgbClr val="002776"/>
                </a:solidFill>
              </a:rPr>
              <a:t>capricious</a:t>
            </a:r>
            <a:r>
              <a:rPr lang="en-US" sz="1800" b="1" dirty="0">
                <a:solidFill>
                  <a:srgbClr val="002776"/>
                </a:solidFill>
              </a:rPr>
              <a:t>. </a:t>
            </a:r>
            <a:r>
              <a:rPr lang="en-US" sz="1800" dirty="0">
                <a:solidFill>
                  <a:srgbClr val="002776"/>
                </a:solidFill>
              </a:rPr>
              <a:t>Discretion is broad and requires only a belief that a </a:t>
            </a:r>
            <a:r>
              <a:rPr lang="en-US" sz="1800" dirty="0" smtClean="0">
                <a:solidFill>
                  <a:srgbClr val="002776"/>
                </a:solidFill>
              </a:rPr>
              <a:t>	passenger </a:t>
            </a:r>
            <a:r>
              <a:rPr lang="en-US" sz="1800" dirty="0">
                <a:solidFill>
                  <a:srgbClr val="002776"/>
                </a:solidFill>
              </a:rPr>
              <a:t>might be inimical to safety.  </a:t>
            </a:r>
            <a:r>
              <a:rPr lang="en-US" sz="1800" dirty="0" smtClean="0">
                <a:solidFill>
                  <a:srgbClr val="002776"/>
                </a:solidFill>
              </a:rPr>
              <a:t>                                          </a:t>
            </a:r>
            <a:endParaRPr lang="en-US" sz="1800" dirty="0">
              <a:solidFill>
                <a:srgbClr val="002776"/>
              </a:solidFill>
            </a:endParaRPr>
          </a:p>
          <a:p>
            <a:pPr lvl="2">
              <a:spcAft>
                <a:spcPts val="0"/>
              </a:spcAft>
              <a:buClr>
                <a:srgbClr val="002776"/>
              </a:buClr>
              <a:buFont typeface="Wingdings" panose="05000000000000000000" pitchFamily="2" charset="2"/>
              <a:buChar char="Ø"/>
            </a:pPr>
            <a:r>
              <a:rPr lang="en-US" sz="1800" b="1" i="1" dirty="0" err="1" smtClean="0">
                <a:solidFill>
                  <a:schemeClr val="accent1"/>
                </a:solidFill>
              </a:rPr>
              <a:t>Dasrath</a:t>
            </a:r>
            <a:r>
              <a:rPr lang="en-US" sz="1800" b="1" i="1" dirty="0" smtClean="0">
                <a:solidFill>
                  <a:schemeClr val="accent1"/>
                </a:solidFill>
              </a:rPr>
              <a:t> </a:t>
            </a:r>
            <a:r>
              <a:rPr lang="en-US" sz="1800" b="1" i="1" dirty="0">
                <a:solidFill>
                  <a:schemeClr val="accent1"/>
                </a:solidFill>
              </a:rPr>
              <a:t>v. Continental Airlines, Inc</a:t>
            </a:r>
            <a:r>
              <a:rPr lang="en-US" sz="1800" b="1" dirty="0">
                <a:solidFill>
                  <a:schemeClr val="accent1"/>
                </a:solidFill>
              </a:rPr>
              <a:t>., 228 F. Supp. </a:t>
            </a:r>
            <a:r>
              <a:rPr lang="en-US" sz="1800" b="1" dirty="0" err="1">
                <a:solidFill>
                  <a:schemeClr val="accent1"/>
                </a:solidFill>
              </a:rPr>
              <a:t>2d</a:t>
            </a:r>
            <a:r>
              <a:rPr lang="en-US" sz="1800" b="1" dirty="0">
                <a:solidFill>
                  <a:schemeClr val="accent1"/>
                </a:solidFill>
              </a:rPr>
              <a:t> 531 (</a:t>
            </a:r>
            <a:r>
              <a:rPr lang="en-US" sz="1800" b="1" dirty="0" err="1" smtClean="0">
                <a:solidFill>
                  <a:schemeClr val="accent1"/>
                </a:solidFill>
              </a:rPr>
              <a:t>D.N.J</a:t>
            </a:r>
            <a:r>
              <a:rPr lang="en-US" sz="1800" b="1" dirty="0" smtClean="0">
                <a:solidFill>
                  <a:schemeClr val="accent1"/>
                </a:solidFill>
              </a:rPr>
              <a:t>. 2002</a:t>
            </a:r>
            <a:r>
              <a:rPr lang="en-US" sz="1800" b="1" dirty="0">
                <a:solidFill>
                  <a:schemeClr val="accent1"/>
                </a:solidFill>
              </a:rPr>
              <a:t>). </a:t>
            </a:r>
            <a:endParaRPr lang="en-US" sz="1800" b="1" dirty="0" smtClean="0">
              <a:solidFill>
                <a:schemeClr val="accent1"/>
              </a:solidFill>
            </a:endParaRPr>
          </a:p>
          <a:p>
            <a:pPr marL="276225" lvl="2" indent="0">
              <a:buClr>
                <a:srgbClr val="002776"/>
              </a:buClr>
              <a:buNone/>
            </a:pPr>
            <a:r>
              <a:rPr lang="en-US" sz="1800" dirty="0" smtClean="0">
                <a:solidFill>
                  <a:schemeClr val="accent1"/>
                </a:solidFill>
              </a:rPr>
              <a:t>	Decision </a:t>
            </a:r>
            <a:r>
              <a:rPr lang="en-US" sz="1800" dirty="0">
                <a:solidFill>
                  <a:schemeClr val="accent1"/>
                </a:solidFill>
              </a:rPr>
              <a:t>is assessed on facts and circumstances known to the carrier </a:t>
            </a:r>
            <a:r>
              <a:rPr lang="en-US" sz="1800" dirty="0" smtClean="0">
                <a:solidFill>
                  <a:schemeClr val="accent1"/>
                </a:solidFill>
              </a:rPr>
              <a:t>	at </a:t>
            </a:r>
            <a:r>
              <a:rPr lang="en-US" sz="1800" dirty="0">
                <a:solidFill>
                  <a:schemeClr val="accent1"/>
                </a:solidFill>
              </a:rPr>
              <a:t>that time, </a:t>
            </a:r>
            <a:r>
              <a:rPr lang="en-US" sz="1800" dirty="0" smtClean="0">
                <a:solidFill>
                  <a:schemeClr val="accent1"/>
                </a:solidFill>
              </a:rPr>
              <a:t>and the time </a:t>
            </a:r>
            <a:r>
              <a:rPr lang="en-US" sz="1800" dirty="0">
                <a:solidFill>
                  <a:schemeClr val="accent1"/>
                </a:solidFill>
              </a:rPr>
              <a:t>constraints and general security climate in </a:t>
            </a:r>
            <a:r>
              <a:rPr lang="en-US" sz="1800" dirty="0" smtClean="0">
                <a:solidFill>
                  <a:schemeClr val="accent1"/>
                </a:solidFill>
              </a:rPr>
              <a:t>	which events </a:t>
            </a:r>
            <a:r>
              <a:rPr lang="en-US" sz="1800" dirty="0">
                <a:solidFill>
                  <a:schemeClr val="accent1"/>
                </a:solidFill>
              </a:rPr>
              <a:t>unfold.                                                                                               </a:t>
            </a:r>
            <a:endParaRPr lang="en-US" sz="1800" dirty="0" smtClean="0">
              <a:solidFill>
                <a:schemeClr val="accent1"/>
              </a:solidFill>
            </a:endParaRPr>
          </a:p>
          <a:p>
            <a:pPr lvl="2">
              <a:spcAft>
                <a:spcPts val="0"/>
              </a:spcAft>
              <a:buClr>
                <a:srgbClr val="002776"/>
              </a:buClr>
              <a:buFont typeface="Wingdings" panose="05000000000000000000" pitchFamily="2" charset="2"/>
              <a:buChar char="Ø"/>
            </a:pPr>
            <a:r>
              <a:rPr lang="en-US" sz="1800" b="1" i="1" dirty="0">
                <a:solidFill>
                  <a:schemeClr val="accent1"/>
                </a:solidFill>
              </a:rPr>
              <a:t>Williams v. Trans World Airlines</a:t>
            </a:r>
            <a:r>
              <a:rPr lang="en-US" sz="1800" b="1" dirty="0">
                <a:solidFill>
                  <a:schemeClr val="accent1"/>
                </a:solidFill>
              </a:rPr>
              <a:t>, 509 </a:t>
            </a:r>
            <a:r>
              <a:rPr lang="en-US" sz="1800" b="1" dirty="0" err="1">
                <a:solidFill>
                  <a:schemeClr val="accent1"/>
                </a:solidFill>
              </a:rPr>
              <a:t>F.2d</a:t>
            </a:r>
            <a:r>
              <a:rPr lang="en-US" sz="1800" b="1" dirty="0">
                <a:solidFill>
                  <a:schemeClr val="accent1"/>
                </a:solidFill>
              </a:rPr>
              <a:t> 942 (</a:t>
            </a:r>
            <a:r>
              <a:rPr lang="en-US" sz="1800" b="1" dirty="0" err="1">
                <a:solidFill>
                  <a:schemeClr val="accent1"/>
                </a:solidFill>
              </a:rPr>
              <a:t>2d</a:t>
            </a:r>
            <a:r>
              <a:rPr lang="en-US" sz="1800" b="1" dirty="0">
                <a:solidFill>
                  <a:schemeClr val="accent1"/>
                </a:solidFill>
              </a:rPr>
              <a:t> Cir. 1975</a:t>
            </a:r>
            <a:r>
              <a:rPr lang="en-US" sz="1800" b="1" dirty="0" smtClean="0">
                <a:solidFill>
                  <a:schemeClr val="accent1"/>
                </a:solidFill>
              </a:rPr>
              <a:t>).</a:t>
            </a:r>
            <a:endParaRPr lang="en-US" sz="1800" b="1" dirty="0">
              <a:solidFill>
                <a:schemeClr val="accent1"/>
              </a:solidFill>
            </a:endParaRPr>
          </a:p>
          <a:p>
            <a:pPr marL="276225" lvl="2" indent="0">
              <a:spcAft>
                <a:spcPts val="0"/>
              </a:spcAft>
              <a:buClr>
                <a:srgbClr val="002776"/>
              </a:buClr>
              <a:buNone/>
            </a:pPr>
            <a:r>
              <a:rPr lang="en-US" sz="1800" dirty="0" smtClean="0">
                <a:solidFill>
                  <a:schemeClr val="accent1"/>
                </a:solidFill>
              </a:rPr>
              <a:t>	Test rests upon facts and circumstances as known to the airline at the 	time it formed its opinion and made its decision, and whether the	decision was rational and reasonable, and not capricious or arbitrary.</a:t>
            </a:r>
          </a:p>
          <a:p>
            <a:pPr lvl="2">
              <a:spcAft>
                <a:spcPts val="0"/>
              </a:spcAft>
              <a:buClr>
                <a:srgbClr val="002776"/>
              </a:buClr>
              <a:buFont typeface="Wingdings" panose="05000000000000000000" pitchFamily="2" charset="2"/>
              <a:buChar char="Ø"/>
            </a:pPr>
            <a:r>
              <a:rPr lang="en-US" sz="1800" b="1" i="1" dirty="0" smtClean="0">
                <a:solidFill>
                  <a:schemeClr val="accent1"/>
                </a:solidFill>
              </a:rPr>
              <a:t>Cordero v. Cia Mexicana De </a:t>
            </a:r>
            <a:r>
              <a:rPr lang="en-US" sz="1800" b="1" i="1" dirty="0" err="1" smtClean="0">
                <a:solidFill>
                  <a:schemeClr val="accent1"/>
                </a:solidFill>
              </a:rPr>
              <a:t>Aviacion</a:t>
            </a:r>
            <a:r>
              <a:rPr lang="en-US" sz="1800" b="1" i="1" dirty="0" smtClean="0">
                <a:solidFill>
                  <a:schemeClr val="accent1"/>
                </a:solidFill>
              </a:rPr>
              <a:t>, S.A., </a:t>
            </a:r>
            <a:r>
              <a:rPr lang="en-US" sz="1800" b="1" dirty="0" smtClean="0">
                <a:solidFill>
                  <a:schemeClr val="accent1"/>
                </a:solidFill>
              </a:rPr>
              <a:t>681 F.2d 669 (9th Cir. 1982)</a:t>
            </a:r>
          </a:p>
          <a:p>
            <a:pPr marL="276225" lvl="2" indent="0">
              <a:buClr>
                <a:srgbClr val="002776"/>
              </a:buClr>
              <a:buNone/>
            </a:pPr>
            <a:r>
              <a:rPr lang="en-US" sz="1800" dirty="0" smtClean="0">
                <a:solidFill>
                  <a:schemeClr val="accent1"/>
                </a:solidFill>
              </a:rPr>
              <a:t>	Airlines do not have immunity when they bar passengers from boarding 	on the basis of unreasonably or irrationally formed beliefs.  </a:t>
            </a:r>
            <a:endParaRPr lang="en-US"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13</a:t>
            </a:fld>
            <a:endParaRPr lang="en-US" dirty="0"/>
          </a:p>
        </p:txBody>
      </p:sp>
    </p:spTree>
    <p:extLst>
      <p:ext uri="{BB962C8B-B14F-4D97-AF65-F5344CB8AC3E}">
        <p14:creationId xmlns:p14="http://schemas.microsoft.com/office/powerpoint/2010/main" val="48242597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775" y="98853"/>
            <a:ext cx="8229600" cy="1064785"/>
          </a:xfrm>
        </p:spPr>
        <p:txBody>
          <a:bodyPr/>
          <a:lstStyle/>
          <a:p>
            <a:r>
              <a:rPr lang="en-US" sz="2800" dirty="0" smtClean="0"/>
              <a:t>Montreal Protocol 14 – Amends Tokyo Convention</a:t>
            </a:r>
            <a:endParaRPr lang="en-US" sz="2800" dirty="0"/>
          </a:p>
        </p:txBody>
      </p:sp>
      <p:sp>
        <p:nvSpPr>
          <p:cNvPr id="3" name="Content Placeholder 2"/>
          <p:cNvSpPr>
            <a:spLocks noGrp="1"/>
          </p:cNvSpPr>
          <p:nvPr>
            <p:ph idx="1"/>
          </p:nvPr>
        </p:nvSpPr>
        <p:spPr>
          <a:xfrm>
            <a:off x="522515" y="1227439"/>
            <a:ext cx="8154762" cy="5122156"/>
          </a:xfrm>
        </p:spPr>
        <p:txBody>
          <a:bodyPr/>
          <a:lstStyle/>
          <a:p>
            <a:pPr lvl="1">
              <a:buClr>
                <a:srgbClr val="002776"/>
              </a:buClr>
              <a:buFont typeface="Wingdings" panose="05000000000000000000" pitchFamily="2" charset="2"/>
              <a:buChar char="Ø"/>
            </a:pPr>
            <a:r>
              <a:rPr lang="en-US" sz="2000" b="1" dirty="0" smtClean="0">
                <a:solidFill>
                  <a:srgbClr val="002776"/>
                </a:solidFill>
              </a:rPr>
              <a:t>Montreal </a:t>
            </a:r>
            <a:r>
              <a:rPr lang="en-US" sz="2000" b="1" dirty="0">
                <a:solidFill>
                  <a:srgbClr val="002776"/>
                </a:solidFill>
              </a:rPr>
              <a:t>Protocol 2014 </a:t>
            </a:r>
            <a:r>
              <a:rPr lang="en-US" sz="2000" dirty="0" smtClean="0">
                <a:solidFill>
                  <a:srgbClr val="002776"/>
                </a:solidFill>
              </a:rPr>
              <a:t>– 22 </a:t>
            </a:r>
            <a:r>
              <a:rPr lang="en-US" sz="2000" dirty="0">
                <a:solidFill>
                  <a:srgbClr val="002776"/>
                </a:solidFill>
              </a:rPr>
              <a:t>nations must ratify </a:t>
            </a:r>
            <a:r>
              <a:rPr lang="en-US" sz="2000" dirty="0" smtClean="0">
                <a:solidFill>
                  <a:srgbClr val="002776"/>
                </a:solidFill>
              </a:rPr>
              <a:t>to </a:t>
            </a:r>
            <a:r>
              <a:rPr lang="en-US" sz="2000" dirty="0">
                <a:solidFill>
                  <a:srgbClr val="002776"/>
                </a:solidFill>
              </a:rPr>
              <a:t>take </a:t>
            </a:r>
            <a:r>
              <a:rPr lang="en-US" sz="2000" dirty="0" smtClean="0">
                <a:solidFill>
                  <a:srgbClr val="002776"/>
                </a:solidFill>
              </a:rPr>
              <a:t>effect</a:t>
            </a:r>
          </a:p>
          <a:p>
            <a:pPr lvl="2">
              <a:buClr>
                <a:srgbClr val="002776"/>
              </a:buClr>
              <a:buFont typeface="Wingdings" panose="05000000000000000000" pitchFamily="2" charset="2"/>
              <a:buChar char="Ø"/>
            </a:pPr>
            <a:r>
              <a:rPr lang="en-US" sz="2000" i="1" dirty="0" smtClean="0">
                <a:solidFill>
                  <a:srgbClr val="002776"/>
                </a:solidFill>
              </a:rPr>
              <a:t>Key Changes</a:t>
            </a:r>
            <a:r>
              <a:rPr lang="en-US" sz="2000" dirty="0" smtClean="0">
                <a:solidFill>
                  <a:srgbClr val="002776"/>
                </a:solidFill>
              </a:rPr>
              <a:t>: </a:t>
            </a:r>
          </a:p>
          <a:p>
            <a:pPr lvl="3">
              <a:buClr>
                <a:srgbClr val="002776"/>
              </a:buClr>
              <a:buFont typeface="Wingdings" panose="05000000000000000000" pitchFamily="2" charset="2"/>
              <a:buChar char="Ø"/>
            </a:pPr>
            <a:r>
              <a:rPr lang="en-US" sz="2000" dirty="0" smtClean="0">
                <a:solidFill>
                  <a:srgbClr val="002776"/>
                </a:solidFill>
              </a:rPr>
              <a:t>Extends jurisdiction </a:t>
            </a:r>
            <a:r>
              <a:rPr lang="en-US" sz="2000" dirty="0">
                <a:solidFill>
                  <a:srgbClr val="002776"/>
                </a:solidFill>
              </a:rPr>
              <a:t>over offense </a:t>
            </a:r>
            <a:r>
              <a:rPr lang="en-US" sz="2000" dirty="0" smtClean="0">
                <a:solidFill>
                  <a:srgbClr val="002776"/>
                </a:solidFill>
              </a:rPr>
              <a:t>to </a:t>
            </a:r>
            <a:r>
              <a:rPr lang="en-US" sz="2000" dirty="0">
                <a:solidFill>
                  <a:srgbClr val="002776"/>
                </a:solidFill>
              </a:rPr>
              <a:t>destination </a:t>
            </a:r>
            <a:r>
              <a:rPr lang="en-US" sz="2000" dirty="0" smtClean="0">
                <a:solidFill>
                  <a:srgbClr val="002776"/>
                </a:solidFill>
              </a:rPr>
              <a:t>country of flight  and State of the operator; and when diverts to third State, that State is also competent to exercise jurisdiction</a:t>
            </a:r>
          </a:p>
          <a:p>
            <a:pPr lvl="3">
              <a:buClr>
                <a:srgbClr val="002776"/>
              </a:buClr>
              <a:buFont typeface="Wingdings" panose="05000000000000000000" pitchFamily="2" charset="2"/>
              <a:buChar char="Ø"/>
            </a:pPr>
            <a:r>
              <a:rPr lang="en-US" sz="2000" dirty="0" smtClean="0">
                <a:solidFill>
                  <a:srgbClr val="002776"/>
                </a:solidFill>
              </a:rPr>
              <a:t>AC needs only reasonable grounds to believe a “serious offence” was committed (not a violation of penal law of State of registration) to deliver passenger to law enforcement</a:t>
            </a:r>
          </a:p>
          <a:p>
            <a:pPr lvl="3">
              <a:buClr>
                <a:srgbClr val="002776"/>
              </a:buClr>
              <a:buFont typeface="Wingdings" panose="05000000000000000000" pitchFamily="2" charset="2"/>
              <a:buChar char="Ø"/>
            </a:pPr>
            <a:r>
              <a:rPr lang="en-US" sz="2000" dirty="0" smtClean="0">
                <a:solidFill>
                  <a:srgbClr val="002776"/>
                </a:solidFill>
              </a:rPr>
              <a:t>Defines unruly behavior to include physical assault, threat of assault, and failing to follow crew instructions</a:t>
            </a:r>
            <a:endParaRPr lang="en-US" sz="2000" dirty="0">
              <a:solidFill>
                <a:srgbClr val="002776"/>
              </a:solidFill>
            </a:endParaRPr>
          </a:p>
          <a:p>
            <a:pPr lvl="3">
              <a:buClr>
                <a:srgbClr val="002776"/>
              </a:buClr>
              <a:buFont typeface="Wingdings" panose="05000000000000000000" pitchFamily="2" charset="2"/>
              <a:buChar char="Ø"/>
            </a:pPr>
            <a:r>
              <a:rPr lang="en-US" sz="2000" dirty="0" smtClean="0">
                <a:solidFill>
                  <a:srgbClr val="002776"/>
                </a:solidFill>
              </a:rPr>
              <a:t>Right of recourse provision recognizes airlines have the right to seek compensation</a:t>
            </a:r>
          </a:p>
          <a:p>
            <a:pPr lvl="3">
              <a:buClr>
                <a:srgbClr val="002776"/>
              </a:buClr>
              <a:buFont typeface="Wingdings" panose="05000000000000000000" pitchFamily="2" charset="2"/>
              <a:buChar char="Ø"/>
            </a:pPr>
            <a:r>
              <a:rPr lang="en-US" sz="2000" dirty="0" smtClean="0">
                <a:solidFill>
                  <a:srgbClr val="002776"/>
                </a:solidFill>
              </a:rPr>
              <a:t>Extends period of “in-flight” to when doors closed and open</a:t>
            </a:r>
            <a:endParaRPr lang="en-US" sz="2000" dirty="0">
              <a:solidFill>
                <a:srgbClr val="002776"/>
              </a:solidFill>
            </a:endParaRPr>
          </a:p>
          <a:p>
            <a:pPr lvl="2">
              <a:buClr>
                <a:srgbClr val="002776"/>
              </a:buClr>
              <a:buFont typeface="Wingdings" panose="05000000000000000000" pitchFamily="2" charset="2"/>
              <a:buChar char="Ø"/>
            </a:pPr>
            <a:r>
              <a:rPr lang="en-US" sz="2000" dirty="0" smtClean="0">
                <a:solidFill>
                  <a:srgbClr val="002776"/>
                </a:solidFill>
              </a:rPr>
              <a:t>Shortcoming:  Does not define standard for “reasonable grounds”</a:t>
            </a:r>
            <a:endParaRPr lang="en-US" sz="2000" dirty="0">
              <a:solidFill>
                <a:srgbClr val="002776"/>
              </a:solidFill>
            </a:endParaRPr>
          </a:p>
          <a:p>
            <a:pPr lvl="1">
              <a:buClr>
                <a:srgbClr val="002776"/>
              </a:buClr>
            </a:pPr>
            <a:endParaRPr lang="en-US" sz="2000" dirty="0">
              <a:solidFill>
                <a:srgbClr val="002776"/>
              </a:solidFill>
            </a:endParaRPr>
          </a:p>
          <a:p>
            <a:endParaRPr lang="en-US" sz="2000" dirty="0"/>
          </a:p>
        </p:txBody>
      </p:sp>
      <p:sp>
        <p:nvSpPr>
          <p:cNvPr id="4" name="Slide Number Placeholder 3"/>
          <p:cNvSpPr>
            <a:spLocks noGrp="1"/>
          </p:cNvSpPr>
          <p:nvPr>
            <p:ph type="sldNum" sz="quarter" idx="10"/>
          </p:nvPr>
        </p:nvSpPr>
        <p:spPr>
          <a:solidFill>
            <a:srgbClr val="002776"/>
          </a:solidFill>
          <a:ln/>
        </p:spPr>
        <p:txBody>
          <a:bodyPr vert="horz" lIns="91440" tIns="45720" rIns="91440" bIns="45720" rtlCol="0" anchor="b"/>
          <a:lstStyle/>
          <a:p>
            <a:fld id="{E87886A0-F508-4CC9-8E81-C6FDB47A0582}" type="slidenum">
              <a:rPr lang="en-US"/>
              <a:pPr/>
              <a:t>14</a:t>
            </a:fld>
            <a:endParaRPr lang="en-US" dirty="0"/>
          </a:p>
        </p:txBody>
      </p:sp>
    </p:spTree>
    <p:extLst>
      <p:ext uri="{BB962C8B-B14F-4D97-AF65-F5344CB8AC3E}">
        <p14:creationId xmlns:p14="http://schemas.microsoft.com/office/powerpoint/2010/main" val="10889296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775" y="182880"/>
            <a:ext cx="8229600" cy="692331"/>
          </a:xfrm>
        </p:spPr>
        <p:txBody>
          <a:bodyPr/>
          <a:lstStyle/>
          <a:p>
            <a:pPr lvl="3" algn="l" rtl="0">
              <a:spcBef>
                <a:spcPct val="0"/>
              </a:spcBef>
            </a:pPr>
            <a:r>
              <a:rPr lang="en-US" sz="2400" b="1" dirty="0" smtClean="0">
                <a:solidFill>
                  <a:schemeClr val="bg1"/>
                </a:solidFill>
              </a:rPr>
              <a:t>Aviation and Transportation Security Act (“ATSA”)</a:t>
            </a:r>
            <a:br>
              <a:rPr lang="en-US" sz="2400" b="1"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522632" y="1367480"/>
            <a:ext cx="8226425" cy="4950941"/>
          </a:xfrm>
        </p:spPr>
        <p:txBody>
          <a:bodyPr/>
          <a:lstStyle/>
          <a:p>
            <a:pPr marL="552450" lvl="2" indent="-285750">
              <a:buClr>
                <a:srgbClr val="002776"/>
              </a:buClr>
              <a:buFont typeface="Wingdings" panose="05000000000000000000" pitchFamily="2" charset="2"/>
              <a:buChar char="Ø"/>
            </a:pPr>
            <a:r>
              <a:rPr lang="en-US" sz="2000" dirty="0" smtClean="0">
                <a:solidFill>
                  <a:srgbClr val="002776"/>
                </a:solidFill>
                <a:cs typeface="Times New Roman" panose="02020603050405020304" pitchFamily="18" charset="0"/>
              </a:rPr>
              <a:t>Provides immunity from civil liability to any US or foreign air carrier or their employees who voluntarily report “any suspicious transaction relevant to a possible violation of law or regulation, relating to air piracy, a threat to aircraft or passenger safety, or terrorism</a:t>
            </a:r>
            <a:r>
              <a:rPr lang="en-US" sz="2000" i="1" dirty="0" smtClean="0">
                <a:solidFill>
                  <a:srgbClr val="002776"/>
                </a:solidFill>
                <a:cs typeface="Times New Roman" panose="02020603050405020304" pitchFamily="18" charset="0"/>
              </a:rPr>
              <a:t>” </a:t>
            </a:r>
            <a:r>
              <a:rPr lang="en-US" sz="2000" dirty="0" smtClean="0">
                <a:solidFill>
                  <a:srgbClr val="002776"/>
                </a:solidFill>
                <a:cs typeface="Times New Roman" panose="02020603050405020304" pitchFamily="18" charset="0"/>
              </a:rPr>
              <a:t>to federal agencies, TSA, any Federal, State or local law enforcement officer, or any airport or airline security officer.         49 </a:t>
            </a:r>
            <a:r>
              <a:rPr lang="en-US" sz="2000" dirty="0" err="1" smtClean="0">
                <a:solidFill>
                  <a:srgbClr val="002776"/>
                </a:solidFill>
                <a:cs typeface="Times New Roman" panose="02020603050405020304" pitchFamily="18" charset="0"/>
              </a:rPr>
              <a:t>U.S.C</a:t>
            </a:r>
            <a:r>
              <a:rPr lang="en-US" sz="2000" dirty="0" smtClean="0">
                <a:solidFill>
                  <a:srgbClr val="002776"/>
                </a:solidFill>
                <a:cs typeface="Times New Roman" panose="02020603050405020304" pitchFamily="18" charset="0"/>
              </a:rPr>
              <a:t>. § 44941(a). </a:t>
            </a:r>
          </a:p>
          <a:p>
            <a:pPr marL="561975" lvl="1" indent="-285750">
              <a:buClr>
                <a:srgbClr val="002776"/>
              </a:buClr>
              <a:buFont typeface="Wingdings" panose="05000000000000000000" pitchFamily="2" charset="2"/>
              <a:buChar char="Ø"/>
            </a:pPr>
            <a:r>
              <a:rPr lang="en-US" sz="2000" dirty="0" smtClean="0">
                <a:solidFill>
                  <a:srgbClr val="002776"/>
                </a:solidFill>
                <a:cs typeface="Times New Roman" panose="02020603050405020304" pitchFamily="18" charset="0"/>
              </a:rPr>
              <a:t>Two exceptions to immunity for:</a:t>
            </a:r>
          </a:p>
          <a:p>
            <a:pPr marL="806450" lvl="4" indent="0">
              <a:buClr>
                <a:srgbClr val="002776"/>
              </a:buClr>
              <a:buNone/>
            </a:pPr>
            <a:r>
              <a:rPr lang="en-US" sz="2000" dirty="0" smtClean="0">
                <a:solidFill>
                  <a:srgbClr val="002776"/>
                </a:solidFill>
                <a:cs typeface="Times New Roman" panose="02020603050405020304" pitchFamily="18" charset="0"/>
              </a:rPr>
              <a:t>(1) any disclosure made with actual knowledge that the disclosure was false, inaccurate, or misleading; or</a:t>
            </a:r>
          </a:p>
          <a:p>
            <a:pPr marL="806450" lvl="4" indent="0">
              <a:buClr>
                <a:srgbClr val="002776"/>
              </a:buClr>
              <a:buNone/>
            </a:pPr>
            <a:r>
              <a:rPr lang="en-US" sz="2000" dirty="0" smtClean="0">
                <a:solidFill>
                  <a:srgbClr val="002776"/>
                </a:solidFill>
                <a:cs typeface="Times New Roman" panose="02020603050405020304" pitchFamily="18" charset="0"/>
              </a:rPr>
              <a:t>(2) any disclosure made with reckless disregard as to the truth or falsity of that disclosure.”</a:t>
            </a:r>
            <a:r>
              <a:rPr lang="en-US" sz="2000" dirty="0">
                <a:solidFill>
                  <a:srgbClr val="002776"/>
                </a:solidFill>
              </a:rPr>
              <a:t> </a:t>
            </a:r>
            <a:r>
              <a:rPr lang="en-US" sz="2000" dirty="0">
                <a:solidFill>
                  <a:srgbClr val="002776"/>
                </a:solidFill>
                <a:cs typeface="Times New Roman" panose="02020603050405020304" pitchFamily="18" charset="0"/>
              </a:rPr>
              <a:t>49 </a:t>
            </a:r>
            <a:r>
              <a:rPr lang="en-US" sz="2000" dirty="0" err="1">
                <a:solidFill>
                  <a:srgbClr val="002776"/>
                </a:solidFill>
                <a:cs typeface="Times New Roman" panose="02020603050405020304" pitchFamily="18" charset="0"/>
              </a:rPr>
              <a:t>U.S.C</a:t>
            </a:r>
            <a:r>
              <a:rPr lang="en-US" sz="2000" dirty="0">
                <a:solidFill>
                  <a:srgbClr val="002776"/>
                </a:solidFill>
                <a:cs typeface="Times New Roman" panose="02020603050405020304" pitchFamily="18" charset="0"/>
              </a:rPr>
              <a:t>. </a:t>
            </a:r>
            <a:r>
              <a:rPr lang="en-US" sz="2000" dirty="0" smtClean="0">
                <a:solidFill>
                  <a:srgbClr val="002776"/>
                </a:solidFill>
                <a:cs typeface="Times New Roman" panose="02020603050405020304" pitchFamily="18" charset="0"/>
              </a:rPr>
              <a:t>§ 44941(b)</a:t>
            </a:r>
            <a:endParaRPr lang="en-US" sz="2000" dirty="0">
              <a:solidFill>
                <a:srgbClr val="002776"/>
              </a:solidFill>
              <a:cs typeface="Times New Roman" panose="02020603050405020304" pitchFamily="18" charset="0"/>
            </a:endParaRPr>
          </a:p>
          <a:p>
            <a:pPr marL="561975" lvl="1" indent="-285750">
              <a:buClr>
                <a:srgbClr val="002776"/>
              </a:buClr>
              <a:buFont typeface="Wingdings" panose="05000000000000000000" pitchFamily="2" charset="2"/>
              <a:buChar char="Ø"/>
            </a:pPr>
            <a:r>
              <a:rPr lang="en-US" sz="2000" dirty="0" smtClean="0">
                <a:solidFill>
                  <a:srgbClr val="002776"/>
                </a:solidFill>
                <a:cs typeface="Times New Roman" panose="02020603050405020304" pitchFamily="18" charset="0"/>
              </a:rPr>
              <a:t>Patterned after “actual malice” standard for defamation which requires that statements be “materially false”  </a:t>
            </a:r>
            <a:endParaRPr lang="en-US" dirty="0">
              <a:solidFill>
                <a:schemeClr val="tx2"/>
              </a:solidFill>
            </a:endParaRPr>
          </a:p>
          <a:p>
            <a:pPr lvl="1">
              <a:buFont typeface="Wingdings" panose="05000000000000000000" pitchFamily="2" charset="2"/>
              <a:buChar char="Ø"/>
            </a:pPr>
            <a:endParaRPr lang="en-US" sz="1800" dirty="0" smtClean="0">
              <a:solidFill>
                <a:schemeClr val="tx1"/>
              </a:solidFill>
              <a:cs typeface="Times New Roman" panose="02020603050405020304" pitchFamily="18" charset="0"/>
            </a:endParaRPr>
          </a:p>
        </p:txBody>
      </p:sp>
      <p:sp>
        <p:nvSpPr>
          <p:cNvPr id="4" name="Slide Number Placeholder 3"/>
          <p:cNvSpPr>
            <a:spLocks noGrp="1"/>
          </p:cNvSpPr>
          <p:nvPr>
            <p:ph type="sldNum" sz="quarter" idx="10"/>
          </p:nvPr>
        </p:nvSpPr>
        <p:spPr>
          <a:solidFill>
            <a:srgbClr val="002776"/>
          </a:solidFill>
          <a:ln/>
        </p:spPr>
        <p:txBody>
          <a:bodyPr vert="horz" lIns="91440" tIns="45720" rIns="91440" bIns="45720" rtlCol="0" anchor="b"/>
          <a:lstStyle/>
          <a:p>
            <a:fld id="{E87886A0-F508-4CC9-8E81-C6FDB47A0582}" type="slidenum">
              <a:rPr lang="en-US"/>
              <a:pPr/>
              <a:t>15</a:t>
            </a:fld>
            <a:endParaRPr lang="en-US" dirty="0"/>
          </a:p>
        </p:txBody>
      </p:sp>
    </p:spTree>
    <p:extLst>
      <p:ext uri="{BB962C8B-B14F-4D97-AF65-F5344CB8AC3E}">
        <p14:creationId xmlns:p14="http://schemas.microsoft.com/office/powerpoint/2010/main" val="48832732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 Cases Finding ATSA Immunity</a:t>
            </a:r>
            <a:endParaRPr lang="en-US" sz="2800" dirty="0"/>
          </a:p>
        </p:txBody>
      </p:sp>
      <p:sp>
        <p:nvSpPr>
          <p:cNvPr id="3" name="Content Placeholder 2"/>
          <p:cNvSpPr>
            <a:spLocks noGrp="1"/>
          </p:cNvSpPr>
          <p:nvPr>
            <p:ph idx="1"/>
          </p:nvPr>
        </p:nvSpPr>
        <p:spPr>
          <a:xfrm>
            <a:off x="301337" y="1310148"/>
            <a:ext cx="8769928" cy="4990011"/>
          </a:xfrm>
        </p:spPr>
        <p:txBody>
          <a:bodyPr/>
          <a:lstStyle/>
          <a:p>
            <a:pPr marL="0" lvl="1" indent="0">
              <a:spcAft>
                <a:spcPts val="0"/>
              </a:spcAft>
              <a:buClr>
                <a:srgbClr val="002776"/>
              </a:buClr>
              <a:buNone/>
            </a:pPr>
            <a:r>
              <a:rPr lang="en-US" sz="1900" b="1" i="1" dirty="0">
                <a:solidFill>
                  <a:srgbClr val="002776"/>
                </a:solidFill>
                <a:cs typeface="Times New Roman" panose="02020603050405020304" pitchFamily="18" charset="0"/>
              </a:rPr>
              <a:t>Air Wisconsin Airlines Corp. v. </a:t>
            </a:r>
            <a:r>
              <a:rPr lang="en-US" sz="1900" b="1" i="1" dirty="0" err="1">
                <a:solidFill>
                  <a:srgbClr val="002776"/>
                </a:solidFill>
                <a:cs typeface="Times New Roman" panose="02020603050405020304" pitchFamily="18" charset="0"/>
              </a:rPr>
              <a:t>Hoeper</a:t>
            </a:r>
            <a:r>
              <a:rPr lang="en-US" sz="1900" b="1" i="1" dirty="0">
                <a:solidFill>
                  <a:srgbClr val="002776"/>
                </a:solidFill>
                <a:cs typeface="Times New Roman" panose="02020603050405020304" pitchFamily="18" charset="0"/>
              </a:rPr>
              <a:t>, </a:t>
            </a:r>
            <a:r>
              <a:rPr lang="en-US" sz="1900" dirty="0">
                <a:solidFill>
                  <a:srgbClr val="002776"/>
                </a:solidFill>
              </a:rPr>
              <a:t>571 U.S. __, </a:t>
            </a:r>
            <a:r>
              <a:rPr lang="en-US" sz="1900" dirty="0" smtClean="0">
                <a:solidFill>
                  <a:srgbClr val="002776"/>
                </a:solidFill>
              </a:rPr>
              <a:t>134 </a:t>
            </a:r>
            <a:r>
              <a:rPr lang="en-US" sz="1900" dirty="0">
                <a:solidFill>
                  <a:srgbClr val="002776"/>
                </a:solidFill>
              </a:rPr>
              <a:t>S. Ct. </a:t>
            </a:r>
            <a:r>
              <a:rPr lang="en-US" sz="1900" dirty="0" smtClean="0">
                <a:solidFill>
                  <a:srgbClr val="002776"/>
                </a:solidFill>
              </a:rPr>
              <a:t>852 (2014)</a:t>
            </a:r>
            <a:endParaRPr lang="en-US" sz="1900" dirty="0" smtClean="0">
              <a:solidFill>
                <a:srgbClr val="002776"/>
              </a:solidFill>
              <a:cs typeface="Times New Roman" panose="02020603050405020304" pitchFamily="18" charset="0"/>
            </a:endParaRPr>
          </a:p>
          <a:p>
            <a:pPr marL="561975" lvl="2" indent="-285750">
              <a:buClr>
                <a:srgbClr val="002776"/>
              </a:buClr>
              <a:buFont typeface="Wingdings" panose="05000000000000000000" pitchFamily="2" charset="2"/>
              <a:buChar char="Ø"/>
            </a:pPr>
            <a:r>
              <a:rPr lang="en-US" sz="1900" dirty="0" smtClean="0">
                <a:solidFill>
                  <a:srgbClr val="002776"/>
                </a:solidFill>
                <a:cs typeface="Times New Roman" panose="02020603050405020304" pitchFamily="18" charset="0"/>
              </a:rPr>
              <a:t>Reversed </a:t>
            </a:r>
            <a:r>
              <a:rPr lang="en-US" sz="1900" dirty="0">
                <a:solidFill>
                  <a:srgbClr val="002776"/>
                </a:solidFill>
                <a:cs typeface="Times New Roman" panose="02020603050405020304" pitchFamily="18" charset="0"/>
              </a:rPr>
              <a:t>$1.2 million defamation award to </a:t>
            </a:r>
            <a:r>
              <a:rPr lang="en-US" sz="1900" dirty="0" smtClean="0">
                <a:solidFill>
                  <a:srgbClr val="002776"/>
                </a:solidFill>
                <a:cs typeface="Times New Roman" panose="02020603050405020304" pitchFamily="18" charset="0"/>
              </a:rPr>
              <a:t>pilot passenger </a:t>
            </a:r>
            <a:r>
              <a:rPr lang="en-US" sz="1900" dirty="0">
                <a:solidFill>
                  <a:srgbClr val="002776"/>
                </a:solidFill>
                <a:cs typeface="Times New Roman" panose="02020603050405020304" pitchFamily="18" charset="0"/>
              </a:rPr>
              <a:t>who airline reported may present security risk after failing fourth proficiency test and exhibiting angry </a:t>
            </a:r>
            <a:r>
              <a:rPr lang="en-US" sz="1900" dirty="0" smtClean="0">
                <a:solidFill>
                  <a:srgbClr val="002776"/>
                </a:solidFill>
                <a:cs typeface="Times New Roman" panose="02020603050405020304" pitchFamily="18" charset="0"/>
              </a:rPr>
              <a:t>behavior</a:t>
            </a:r>
            <a:endParaRPr lang="en-US" sz="1900" dirty="0">
              <a:solidFill>
                <a:srgbClr val="002776"/>
              </a:solidFill>
              <a:cs typeface="Times New Roman" panose="02020603050405020304" pitchFamily="18" charset="0"/>
            </a:endParaRPr>
          </a:p>
          <a:p>
            <a:pPr marL="561975" lvl="2" indent="-285750">
              <a:buClr>
                <a:srgbClr val="002776"/>
              </a:buClr>
              <a:buFont typeface="Wingdings" panose="05000000000000000000" pitchFamily="2" charset="2"/>
              <a:buChar char="Ø"/>
            </a:pPr>
            <a:r>
              <a:rPr lang="en-US" sz="1900" dirty="0">
                <a:solidFill>
                  <a:srgbClr val="002776"/>
                </a:solidFill>
                <a:cs typeface="Times New Roman" panose="02020603050405020304" pitchFamily="18" charset="0"/>
              </a:rPr>
              <a:t>I</a:t>
            </a:r>
            <a:r>
              <a:rPr lang="en-US" sz="1900" dirty="0">
                <a:solidFill>
                  <a:srgbClr val="002776"/>
                </a:solidFill>
              </a:rPr>
              <a:t>mmunity may not be denied for substantially true statements; only for materially false ones.  Statement does not lose immunity “because of some minor imprecision, so long as ‘the gist’ of the statement is accurate.”   </a:t>
            </a:r>
            <a:endParaRPr lang="en-US" sz="1900" dirty="0" smtClean="0">
              <a:solidFill>
                <a:srgbClr val="002776"/>
              </a:solidFill>
            </a:endParaRPr>
          </a:p>
          <a:p>
            <a:pPr marL="561975" lvl="2" indent="-285750">
              <a:buClr>
                <a:srgbClr val="002776"/>
              </a:buClr>
              <a:buFont typeface="Wingdings" panose="05000000000000000000" pitchFamily="2" charset="2"/>
              <a:buChar char="Ø"/>
            </a:pPr>
            <a:endParaRPr lang="en-US" sz="1900" dirty="0" smtClean="0">
              <a:solidFill>
                <a:srgbClr val="002776"/>
              </a:solidFill>
            </a:endParaRPr>
          </a:p>
          <a:p>
            <a:pPr>
              <a:spcAft>
                <a:spcPts val="0"/>
              </a:spcAft>
              <a:buNone/>
            </a:pPr>
            <a:r>
              <a:rPr lang="en-US" sz="1900" b="1" i="1" dirty="0" smtClean="0"/>
              <a:t>Baez v. JetBlue Airways, </a:t>
            </a:r>
            <a:r>
              <a:rPr lang="en-US" sz="1900" dirty="0" smtClean="0"/>
              <a:t>No. 09-cv-0596 (ENV)(RML) </a:t>
            </a:r>
          </a:p>
          <a:p>
            <a:pPr>
              <a:spcAft>
                <a:spcPts val="0"/>
              </a:spcAft>
              <a:buNone/>
            </a:pPr>
            <a:r>
              <a:rPr lang="en-US" sz="1900" dirty="0" smtClean="0"/>
              <a:t>        (E.D.N.Y. July 7, 2014), </a:t>
            </a:r>
            <a:r>
              <a:rPr lang="en-US" sz="1900" i="1" dirty="0" smtClean="0"/>
              <a:t>appeal pending</a:t>
            </a:r>
            <a:r>
              <a:rPr lang="en-US" sz="1900" dirty="0" smtClean="0"/>
              <a:t>, No. 14-2754 (2d Cir.) </a:t>
            </a:r>
          </a:p>
          <a:p>
            <a:pPr lvl="2">
              <a:buClr>
                <a:schemeClr val="tx2"/>
              </a:buClr>
              <a:buFont typeface="Wingdings" pitchFamily="2" charset="2"/>
              <a:buChar char="Ø"/>
            </a:pPr>
            <a:r>
              <a:rPr lang="en-US" sz="1900" dirty="0" smtClean="0">
                <a:solidFill>
                  <a:schemeClr val="tx2"/>
                </a:solidFill>
              </a:rPr>
              <a:t>Summary judgment on ATSA immunity grounds granted to airline and employee for reporting agitated passenger’s statement about bomb in her bag after flight left without her</a:t>
            </a:r>
          </a:p>
          <a:p>
            <a:endParaRPr lang="en-US" sz="20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16</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985" y="254999"/>
            <a:ext cx="8049491" cy="900402"/>
          </a:xfrm>
        </p:spPr>
        <p:txBody>
          <a:bodyPr/>
          <a:lstStyle/>
          <a:p>
            <a:r>
              <a:rPr lang="en-US" dirty="0" smtClean="0"/>
              <a:t> Unruly Passenger Incidents – Upward Trend</a:t>
            </a:r>
            <a:endParaRPr lang="en-US" dirty="0"/>
          </a:p>
        </p:txBody>
      </p:sp>
      <p:sp>
        <p:nvSpPr>
          <p:cNvPr id="3" name="Content Placeholder 2"/>
          <p:cNvSpPr>
            <a:spLocks noGrp="1"/>
          </p:cNvSpPr>
          <p:nvPr>
            <p:ph idx="1"/>
          </p:nvPr>
        </p:nvSpPr>
        <p:spPr>
          <a:xfrm>
            <a:off x="401781" y="1345474"/>
            <a:ext cx="8285020" cy="4782075"/>
          </a:xfrm>
        </p:spPr>
        <p:txBody>
          <a:bodyPr/>
          <a:lstStyle/>
          <a:p>
            <a:pPr marL="342900" indent="-342900">
              <a:lnSpc>
                <a:spcPts val="3400"/>
              </a:lnSpc>
              <a:buFont typeface="Wingdings" panose="05000000000000000000" pitchFamily="2" charset="2"/>
              <a:buChar char="Ø"/>
            </a:pPr>
            <a:r>
              <a:rPr lang="en-US" sz="2400" b="1" dirty="0" err="1" smtClean="0"/>
              <a:t>IATA</a:t>
            </a:r>
            <a:r>
              <a:rPr lang="en-US" sz="2400" b="1" dirty="0" smtClean="0"/>
              <a:t> Study:</a:t>
            </a:r>
          </a:p>
          <a:p>
            <a:pPr marL="619125" lvl="1" indent="-342900">
              <a:lnSpc>
                <a:spcPts val="3400"/>
              </a:lnSpc>
              <a:buFont typeface="Wingdings" panose="05000000000000000000" pitchFamily="2" charset="2"/>
              <a:buChar char="Ø"/>
            </a:pPr>
            <a:r>
              <a:rPr lang="en-US" sz="2400" dirty="0" smtClean="0">
                <a:solidFill>
                  <a:schemeClr val="accent1"/>
                </a:solidFill>
              </a:rPr>
              <a:t>2007 – 2013: More than 28,400 reported incidents</a:t>
            </a:r>
          </a:p>
          <a:p>
            <a:pPr marL="619125" lvl="1" indent="-342900">
              <a:lnSpc>
                <a:spcPts val="3400"/>
              </a:lnSpc>
              <a:buFont typeface="Wingdings" panose="05000000000000000000" pitchFamily="2" charset="2"/>
              <a:buChar char="Ø"/>
            </a:pPr>
            <a:r>
              <a:rPr lang="en-US" sz="2400" dirty="0" smtClean="0">
                <a:solidFill>
                  <a:schemeClr val="accent1"/>
                </a:solidFill>
              </a:rPr>
              <a:t>1 incident per every 1,600 flights</a:t>
            </a:r>
          </a:p>
          <a:p>
            <a:pPr marL="342900" indent="-342900">
              <a:buFont typeface="Wingdings" panose="05000000000000000000" pitchFamily="2" charset="2"/>
              <a:buChar char="Ø"/>
            </a:pPr>
            <a:r>
              <a:rPr lang="en-US" sz="2400" dirty="0" smtClean="0">
                <a:solidFill>
                  <a:schemeClr val="accent1"/>
                </a:solidFill>
              </a:rPr>
              <a:t>20% of these incidents required police or security service intervention</a:t>
            </a:r>
          </a:p>
          <a:p>
            <a:pPr marL="342900" indent="-342900">
              <a:buFont typeface="Wingdings" panose="05000000000000000000" pitchFamily="2" charset="2"/>
              <a:buChar char="Ø"/>
            </a:pPr>
            <a:r>
              <a:rPr lang="en-US" sz="2400" b="1" dirty="0" smtClean="0"/>
              <a:t>Problem</a:t>
            </a:r>
            <a:r>
              <a:rPr lang="en-US" sz="2400" b="1" dirty="0"/>
              <a:t>:</a:t>
            </a:r>
            <a:r>
              <a:rPr lang="en-US" sz="2400" dirty="0"/>
              <a:t> Unruly passengers rarely face prosecution, fines or other sanctions </a:t>
            </a:r>
          </a:p>
          <a:p>
            <a:pPr marL="342900" indent="-342900">
              <a:buFont typeface="Wingdings" panose="05000000000000000000" pitchFamily="2" charset="2"/>
              <a:buChar char="Ø"/>
            </a:pPr>
            <a:r>
              <a:rPr lang="en-US" sz="2400" dirty="0" err="1"/>
              <a:t>IATA</a:t>
            </a:r>
            <a:r>
              <a:rPr lang="en-US" sz="2400" dirty="0"/>
              <a:t> requested </a:t>
            </a:r>
            <a:r>
              <a:rPr lang="en-US" sz="2400" dirty="0" err="1"/>
              <a:t>ICAO</a:t>
            </a:r>
            <a:r>
              <a:rPr lang="en-US" sz="2400" dirty="0"/>
              <a:t> to amend 1963 Tokyo Convention</a:t>
            </a:r>
          </a:p>
          <a:p>
            <a:pPr lvl="3">
              <a:buClr>
                <a:srgbClr val="002776"/>
              </a:buClr>
              <a:buFont typeface="Wingdings" panose="05000000000000000000" pitchFamily="2" charset="2"/>
              <a:buChar char="Ø"/>
            </a:pPr>
            <a:r>
              <a:rPr lang="en-US" sz="2400" dirty="0">
                <a:solidFill>
                  <a:srgbClr val="002776"/>
                </a:solidFill>
              </a:rPr>
              <a:t>Diplomatic Conference held in Spring 2014  </a:t>
            </a:r>
            <a:endParaRPr lang="en-US" sz="2400" dirty="0" smtClean="0">
              <a:solidFill>
                <a:srgbClr val="002776"/>
              </a:solidFill>
            </a:endParaRPr>
          </a:p>
          <a:p>
            <a:pPr lvl="3">
              <a:buClr>
                <a:srgbClr val="002776"/>
              </a:buClr>
              <a:buFont typeface="Wingdings" panose="05000000000000000000" pitchFamily="2" charset="2"/>
              <a:buChar char="Ø"/>
            </a:pPr>
            <a:r>
              <a:rPr lang="en-US" sz="2400" dirty="0" smtClean="0">
                <a:solidFill>
                  <a:srgbClr val="002776"/>
                </a:solidFill>
              </a:rPr>
              <a:t>Montreal Protocol 14 - Ratification Process</a:t>
            </a:r>
            <a:endParaRPr lang="en-US" sz="2400" dirty="0">
              <a:solidFill>
                <a:srgbClr val="002776"/>
              </a:solidFill>
            </a:endParaRPr>
          </a:p>
          <a:p>
            <a:pPr marL="619125" lvl="1" indent="-342900">
              <a:lnSpc>
                <a:spcPts val="3400"/>
              </a:lnSpc>
              <a:buFont typeface="Wingdings" panose="05000000000000000000" pitchFamily="2" charset="2"/>
              <a:buChar char="Ø"/>
            </a:pPr>
            <a:endParaRPr lang="en-US" sz="2400" dirty="0" smtClean="0">
              <a:solidFill>
                <a:schemeClr val="accent1"/>
              </a:solidFill>
            </a:endParaRPr>
          </a:p>
          <a:p>
            <a:pPr marL="619125" lvl="1" indent="-342900">
              <a:lnSpc>
                <a:spcPts val="3400"/>
              </a:lnSpc>
              <a:buFont typeface="Wingdings" panose="05000000000000000000" pitchFamily="2" charset="2"/>
              <a:buChar char="Ø"/>
            </a:pPr>
            <a:endParaRPr lang="en-US" sz="2400" dirty="0" smtClean="0">
              <a:solidFill>
                <a:schemeClr val="accent1"/>
              </a:solidFill>
            </a:endParaRPr>
          </a:p>
          <a:p>
            <a:endParaRPr lang="en-US" dirty="0"/>
          </a:p>
          <a:p>
            <a:pPr marL="342900" indent="-342900">
              <a:lnSpc>
                <a:spcPts val="3400"/>
              </a:lnSpc>
              <a:buFont typeface="Wingdings" panose="05000000000000000000" pitchFamily="2" charset="2"/>
              <a:buChar char="Ø"/>
            </a:pPr>
            <a:endParaRPr lang="en-US" sz="2400" dirty="0" smtClean="0"/>
          </a:p>
          <a:p>
            <a:pPr>
              <a:lnSpc>
                <a:spcPts val="3400"/>
              </a:lnSpc>
              <a:buNone/>
            </a:pPr>
            <a:endParaRPr lang="en-US" sz="2400" dirty="0" smtClean="0"/>
          </a:p>
          <a:p>
            <a:pPr marL="342900" indent="-342900">
              <a:lnSpc>
                <a:spcPts val="3400"/>
              </a:lnSpc>
              <a:buFont typeface="Wingdings" panose="05000000000000000000" pitchFamily="2" charset="2"/>
              <a:buChar char="Ø"/>
            </a:pPr>
            <a:endParaRPr lang="en-US" sz="2400" dirty="0" smtClean="0"/>
          </a:p>
          <a:p>
            <a:pPr marL="342900" indent="-342900">
              <a:lnSpc>
                <a:spcPts val="3400"/>
              </a:lnSpc>
              <a:buFont typeface="Wingdings" panose="05000000000000000000" pitchFamily="2" charset="2"/>
              <a:buChar char="Ø"/>
            </a:pPr>
            <a:endParaRPr lang="en-US" sz="2400" dirty="0" smtClean="0"/>
          </a:p>
          <a:p>
            <a:pPr marL="342900" indent="-342900">
              <a:lnSpc>
                <a:spcPts val="3400"/>
              </a:lnSpc>
              <a:buFont typeface="Wingdings" panose="05000000000000000000" pitchFamily="2" charset="2"/>
              <a:buChar char="Ø"/>
            </a:pPr>
            <a:endParaRPr lang="en-US" sz="2400" dirty="0" smtClean="0"/>
          </a:p>
          <a:p>
            <a:pPr marL="274320" indent="-274320">
              <a:lnSpc>
                <a:spcPts val="3400"/>
              </a:lnSpc>
              <a:buFont typeface="Wingdings" pitchFamily="2" charset="2"/>
              <a:buChar char="Ø"/>
            </a:pPr>
            <a:endParaRPr lang="en-US" sz="2200" dirty="0" smtClean="0">
              <a:solidFill>
                <a:srgbClr val="0070C0"/>
              </a:solidFill>
            </a:endParaRPr>
          </a:p>
          <a:p>
            <a:pPr marL="274320" indent="-274320">
              <a:buFont typeface="Wingdings" pitchFamily="2" charset="2"/>
              <a:buChar char="Ø"/>
            </a:pPr>
            <a:endParaRPr lang="en-US" sz="2200" dirty="0" smtClean="0"/>
          </a:p>
          <a:p>
            <a:endParaRPr lang="en-US"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solidFill>
                  <a:srgbClr val="002776"/>
                </a:solidFill>
              </a:rPr>
              <a:pPr>
                <a:defRPr/>
              </a:pPr>
              <a:t>2</a:t>
            </a:fld>
            <a:endParaRPr lang="en-US" dirty="0">
              <a:solidFill>
                <a:srgbClr val="002776"/>
              </a:solidFill>
            </a:endParaRPr>
          </a:p>
        </p:txBody>
      </p:sp>
    </p:spTree>
    <p:extLst>
      <p:ext uri="{BB962C8B-B14F-4D97-AF65-F5344CB8AC3E}">
        <p14:creationId xmlns:p14="http://schemas.microsoft.com/office/powerpoint/2010/main" val="40890231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3568"/>
            <a:ext cx="8229600" cy="956101"/>
          </a:xfrm>
        </p:spPr>
        <p:txBody>
          <a:bodyPr/>
          <a:lstStyle/>
          <a:p>
            <a:r>
              <a:rPr lang="en-US" sz="2200" dirty="0"/>
              <a:t>Convention on Offenses and Certain Other Acts Committed on Board Aircraft, Signed at Tokyo on 14 September 1963 (“Tokyo Convention”)</a:t>
            </a:r>
          </a:p>
        </p:txBody>
      </p:sp>
      <p:sp>
        <p:nvSpPr>
          <p:cNvPr id="3" name="Content Placeholder 2"/>
          <p:cNvSpPr>
            <a:spLocks noGrp="1"/>
          </p:cNvSpPr>
          <p:nvPr>
            <p:ph idx="1"/>
          </p:nvPr>
        </p:nvSpPr>
        <p:spPr>
          <a:xfrm>
            <a:off x="436606" y="1416908"/>
            <a:ext cx="8410832" cy="4860323"/>
          </a:xfrm>
        </p:spPr>
        <p:txBody>
          <a:bodyPr/>
          <a:lstStyle/>
          <a:p>
            <a:pPr marL="285750" indent="-285750">
              <a:buFont typeface="Wingdings" panose="05000000000000000000" pitchFamily="2" charset="2"/>
              <a:buChar char="Ø"/>
            </a:pPr>
            <a:r>
              <a:rPr lang="en-US" sz="2400" b="1" dirty="0"/>
              <a:t>Tokyo </a:t>
            </a:r>
            <a:r>
              <a:rPr lang="en-US" sz="2400" b="1" dirty="0" smtClean="0"/>
              <a:t>Convention: </a:t>
            </a:r>
            <a:endParaRPr lang="en-US" sz="2400" b="1" dirty="0"/>
          </a:p>
          <a:p>
            <a:pPr lvl="3">
              <a:buClr>
                <a:srgbClr val="002776"/>
              </a:buClr>
              <a:buFont typeface="Wingdings" panose="05000000000000000000" pitchFamily="2" charset="2"/>
              <a:buChar char="Ø"/>
            </a:pPr>
            <a:r>
              <a:rPr lang="en-US" sz="2400" dirty="0">
                <a:solidFill>
                  <a:srgbClr val="002776"/>
                </a:solidFill>
              </a:rPr>
              <a:t>Governs </a:t>
            </a:r>
            <a:r>
              <a:rPr lang="en-US" sz="2400" dirty="0" smtClean="0">
                <a:solidFill>
                  <a:srgbClr val="002776"/>
                </a:solidFill>
              </a:rPr>
              <a:t>criminal offenses and </a:t>
            </a:r>
            <a:r>
              <a:rPr lang="en-US" sz="2400" dirty="0">
                <a:solidFill>
                  <a:srgbClr val="002776"/>
                </a:solidFill>
              </a:rPr>
              <a:t>other acts committed on </a:t>
            </a:r>
            <a:r>
              <a:rPr lang="en-US" sz="2400" dirty="0" smtClean="0">
                <a:solidFill>
                  <a:srgbClr val="002776"/>
                </a:solidFill>
              </a:rPr>
              <a:t>aircraft that jeopardize the safety of the flight and good order and discipline on board </a:t>
            </a:r>
          </a:p>
          <a:p>
            <a:pPr lvl="3">
              <a:buClr>
                <a:srgbClr val="002776"/>
              </a:buClr>
              <a:buFont typeface="Wingdings" panose="05000000000000000000" pitchFamily="2" charset="2"/>
              <a:buChar char="Ø"/>
            </a:pPr>
            <a:r>
              <a:rPr lang="en-US" sz="2400" dirty="0" smtClean="0">
                <a:solidFill>
                  <a:srgbClr val="002776"/>
                </a:solidFill>
              </a:rPr>
              <a:t>Entered into force </a:t>
            </a:r>
            <a:r>
              <a:rPr lang="en-US" sz="2400" dirty="0">
                <a:solidFill>
                  <a:srgbClr val="002776"/>
                </a:solidFill>
              </a:rPr>
              <a:t>in </a:t>
            </a:r>
            <a:r>
              <a:rPr lang="en-US" sz="2400" dirty="0" smtClean="0">
                <a:solidFill>
                  <a:srgbClr val="002776"/>
                </a:solidFill>
              </a:rPr>
              <a:t>1969 </a:t>
            </a:r>
          </a:p>
          <a:p>
            <a:pPr lvl="3">
              <a:buClr>
                <a:srgbClr val="002776"/>
              </a:buClr>
              <a:buFont typeface="Wingdings" panose="05000000000000000000" pitchFamily="2" charset="2"/>
              <a:buChar char="Ø"/>
            </a:pPr>
            <a:r>
              <a:rPr lang="en-US" sz="2400" dirty="0" smtClean="0">
                <a:solidFill>
                  <a:srgbClr val="002776"/>
                </a:solidFill>
              </a:rPr>
              <a:t>186 nations have ratified the treaty</a:t>
            </a:r>
            <a:endParaRPr lang="en-US" sz="2400" dirty="0">
              <a:solidFill>
                <a:srgbClr val="002776"/>
              </a:solidFill>
            </a:endParaRPr>
          </a:p>
          <a:p>
            <a:pPr lvl="3">
              <a:buClr>
                <a:srgbClr val="002776"/>
              </a:buClr>
              <a:buFont typeface="Wingdings" panose="05000000000000000000" pitchFamily="2" charset="2"/>
              <a:buChar char="Ø"/>
            </a:pPr>
            <a:r>
              <a:rPr lang="en-US" sz="2400" dirty="0" smtClean="0">
                <a:solidFill>
                  <a:srgbClr val="002776"/>
                </a:solidFill>
              </a:rPr>
              <a:t>Applies to any aircraft registered in a Contracting State while the aircraft is outside the territory of any State </a:t>
            </a:r>
            <a:endParaRPr lang="en-US" sz="2400" dirty="0">
              <a:solidFill>
                <a:srgbClr val="002776"/>
              </a:solidFill>
            </a:endParaRPr>
          </a:p>
          <a:p>
            <a:pPr lvl="3">
              <a:buClr>
                <a:srgbClr val="002776"/>
              </a:buClr>
              <a:buFont typeface="Wingdings" panose="05000000000000000000" pitchFamily="2" charset="2"/>
              <a:buChar char="Ø"/>
            </a:pPr>
            <a:r>
              <a:rPr lang="en-US" sz="2400" dirty="0" smtClean="0">
                <a:solidFill>
                  <a:srgbClr val="002776"/>
                </a:solidFill>
              </a:rPr>
              <a:t>Does not apply to domestic transportation</a:t>
            </a:r>
          </a:p>
          <a:p>
            <a:pPr lvl="3">
              <a:buClr>
                <a:srgbClr val="002776"/>
              </a:buClr>
              <a:buFont typeface="Wingdings" panose="05000000000000000000" pitchFamily="2" charset="2"/>
              <a:buChar char="Ø"/>
            </a:pPr>
            <a:r>
              <a:rPr lang="en-US" sz="2400" dirty="0" smtClean="0">
                <a:solidFill>
                  <a:srgbClr val="002776"/>
                </a:solidFill>
              </a:rPr>
              <a:t>Applies to acts “in-flight” when take-off run commences and landing runs ends</a:t>
            </a:r>
            <a:endParaRPr lang="en-US" sz="2400" dirty="0">
              <a:solidFill>
                <a:srgbClr val="002776"/>
              </a:solidFill>
            </a:endParaRPr>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3</a:t>
            </a:fld>
            <a:endParaRPr lang="en-US" dirty="0"/>
          </a:p>
        </p:txBody>
      </p:sp>
    </p:spTree>
    <p:extLst>
      <p:ext uri="{BB962C8B-B14F-4D97-AF65-F5344CB8AC3E}">
        <p14:creationId xmlns:p14="http://schemas.microsoft.com/office/powerpoint/2010/main" val="17975128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Tokyo Convention – Primary Purpose and Goals  </a:t>
            </a:r>
            <a:endParaRPr lang="en-US" dirty="0"/>
          </a:p>
        </p:txBody>
      </p:sp>
      <p:sp>
        <p:nvSpPr>
          <p:cNvPr id="3" name="Content Placeholder 2"/>
          <p:cNvSpPr>
            <a:spLocks noGrp="1"/>
          </p:cNvSpPr>
          <p:nvPr>
            <p:ph idx="1"/>
          </p:nvPr>
        </p:nvSpPr>
        <p:spPr>
          <a:xfrm>
            <a:off x="397528" y="1332412"/>
            <a:ext cx="7458430" cy="4807130"/>
          </a:xfrm>
        </p:spPr>
        <p:txBody>
          <a:bodyPr/>
          <a:lstStyle/>
          <a:p>
            <a:pPr lvl="3">
              <a:buClr>
                <a:srgbClr val="002776"/>
              </a:buClr>
              <a:buFont typeface="Wingdings" panose="05000000000000000000" pitchFamily="2" charset="2"/>
              <a:buChar char="Ø"/>
            </a:pPr>
            <a:r>
              <a:rPr lang="en-US" sz="2200" dirty="0" smtClean="0">
                <a:solidFill>
                  <a:schemeClr val="accent1"/>
                </a:solidFill>
              </a:rPr>
              <a:t>“The primary purpose of the Tokyo Convention is to promote air safety.” Sen. </a:t>
            </a:r>
            <a:r>
              <a:rPr lang="en-US" sz="2200" dirty="0">
                <a:solidFill>
                  <a:schemeClr val="accent1"/>
                </a:solidFill>
              </a:rPr>
              <a:t>Report No. </a:t>
            </a:r>
            <a:r>
              <a:rPr lang="en-US" sz="2200" dirty="0" smtClean="0">
                <a:solidFill>
                  <a:schemeClr val="accent1"/>
                </a:solidFill>
              </a:rPr>
              <a:t>91-1083 (1970), reprinted in </a:t>
            </a:r>
            <a:r>
              <a:rPr lang="en-US" sz="2200" dirty="0">
                <a:solidFill>
                  <a:schemeClr val="accent1"/>
                </a:solidFill>
              </a:rPr>
              <a:t>1970 U.S.C.C.A.N</a:t>
            </a:r>
            <a:r>
              <a:rPr lang="en-US" sz="2200" dirty="0" smtClean="0">
                <a:solidFill>
                  <a:schemeClr val="accent1"/>
                </a:solidFill>
              </a:rPr>
              <a:t>. 3996, 3997.</a:t>
            </a:r>
            <a:endParaRPr lang="en-US" sz="2200" dirty="0">
              <a:solidFill>
                <a:schemeClr val="accent1"/>
              </a:solidFill>
            </a:endParaRPr>
          </a:p>
          <a:p>
            <a:pPr lvl="3">
              <a:buClr>
                <a:srgbClr val="002776"/>
              </a:buClr>
              <a:buFont typeface="Wingdings" panose="05000000000000000000" pitchFamily="2" charset="2"/>
              <a:buChar char="Ø"/>
            </a:pPr>
            <a:r>
              <a:rPr lang="en-US" sz="2200" dirty="0" smtClean="0">
                <a:solidFill>
                  <a:srgbClr val="002776"/>
                </a:solidFill>
              </a:rPr>
              <a:t>Goals:</a:t>
            </a:r>
          </a:p>
          <a:p>
            <a:pPr lvl="4">
              <a:buClr>
                <a:srgbClr val="002776"/>
              </a:buClr>
              <a:buFont typeface="Wingdings" panose="05000000000000000000" pitchFamily="2" charset="2"/>
              <a:buChar char="Ø"/>
            </a:pPr>
            <a:r>
              <a:rPr lang="en-US" sz="2200" dirty="0" smtClean="0">
                <a:solidFill>
                  <a:srgbClr val="002776"/>
                </a:solidFill>
              </a:rPr>
              <a:t>To </a:t>
            </a:r>
            <a:r>
              <a:rPr lang="en-US" sz="2200" dirty="0">
                <a:solidFill>
                  <a:srgbClr val="002776"/>
                </a:solidFill>
              </a:rPr>
              <a:t>establish a </a:t>
            </a:r>
            <a:r>
              <a:rPr lang="en-US" sz="2200" dirty="0" smtClean="0">
                <a:solidFill>
                  <a:srgbClr val="002776"/>
                </a:solidFill>
              </a:rPr>
              <a:t>rule for allowing </a:t>
            </a:r>
            <a:r>
              <a:rPr lang="en-US" sz="2200" dirty="0">
                <a:solidFill>
                  <a:srgbClr val="002776"/>
                </a:solidFill>
              </a:rPr>
              <a:t>a Contracting State to exercise jurisdiction over certain offences and acts committed on board an aircraft</a:t>
            </a:r>
          </a:p>
          <a:p>
            <a:pPr lvl="4">
              <a:buClr>
                <a:srgbClr val="002776"/>
              </a:buClr>
              <a:buFont typeface="Wingdings" panose="05000000000000000000" pitchFamily="2" charset="2"/>
              <a:buChar char="Ø"/>
            </a:pPr>
            <a:r>
              <a:rPr lang="en-US" sz="2200" dirty="0">
                <a:solidFill>
                  <a:srgbClr val="002776"/>
                </a:solidFill>
              </a:rPr>
              <a:t>To provide the aircraft commander with necessary authority </a:t>
            </a:r>
            <a:r>
              <a:rPr lang="en-US" sz="2200" dirty="0" smtClean="0">
                <a:solidFill>
                  <a:srgbClr val="002776"/>
                </a:solidFill>
              </a:rPr>
              <a:t>to address </a:t>
            </a:r>
            <a:r>
              <a:rPr lang="en-US" sz="2200" dirty="0">
                <a:solidFill>
                  <a:srgbClr val="002776"/>
                </a:solidFill>
              </a:rPr>
              <a:t>persons who have committed or are about to commit a crime or act jeopardizing safety </a:t>
            </a:r>
            <a:r>
              <a:rPr lang="en-US" sz="2200" dirty="0" smtClean="0">
                <a:solidFill>
                  <a:srgbClr val="002776"/>
                </a:solidFill>
              </a:rPr>
              <a:t>and </a:t>
            </a:r>
            <a:r>
              <a:rPr lang="en-US" sz="2200" dirty="0">
                <a:solidFill>
                  <a:srgbClr val="002776"/>
                </a:solidFill>
              </a:rPr>
              <a:t>without fear of subsequent retaliation through civil s</a:t>
            </a:r>
            <a:r>
              <a:rPr lang="en-US" sz="2200" dirty="0" smtClean="0">
                <a:solidFill>
                  <a:srgbClr val="002776"/>
                </a:solidFill>
              </a:rPr>
              <a:t>uit </a:t>
            </a:r>
            <a:r>
              <a:rPr lang="en-US" sz="2200" dirty="0">
                <a:solidFill>
                  <a:srgbClr val="002776"/>
                </a:solidFill>
              </a:rPr>
              <a:t>or </a:t>
            </a:r>
            <a:r>
              <a:rPr lang="en-US" sz="2200" dirty="0" smtClean="0">
                <a:solidFill>
                  <a:srgbClr val="002776"/>
                </a:solidFill>
              </a:rPr>
              <a:t>otherwise</a:t>
            </a:r>
            <a:r>
              <a:rPr lang="en-US" sz="2200" dirty="0" smtClean="0"/>
              <a:t>  </a:t>
            </a:r>
            <a:endParaRPr lang="en-US" sz="22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4</a:t>
            </a:fld>
            <a:endParaRPr lang="en-US" dirty="0"/>
          </a:p>
        </p:txBody>
      </p:sp>
    </p:spTree>
    <p:extLst>
      <p:ext uri="{BB962C8B-B14F-4D97-AF65-F5344CB8AC3E}">
        <p14:creationId xmlns:p14="http://schemas.microsoft.com/office/powerpoint/2010/main" val="8707569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Relevant Articles – Powers of Aircraft Commander </a:t>
            </a:r>
            <a:endParaRPr lang="en-US" dirty="0"/>
          </a:p>
        </p:txBody>
      </p:sp>
      <p:sp>
        <p:nvSpPr>
          <p:cNvPr id="3" name="Content Placeholder 2"/>
          <p:cNvSpPr>
            <a:spLocks noGrp="1"/>
          </p:cNvSpPr>
          <p:nvPr>
            <p:ph idx="1"/>
          </p:nvPr>
        </p:nvSpPr>
        <p:spPr>
          <a:xfrm>
            <a:off x="393557" y="1410789"/>
            <a:ext cx="8358557" cy="4958837"/>
          </a:xfrm>
        </p:spPr>
        <p:txBody>
          <a:bodyPr/>
          <a:lstStyle/>
          <a:p>
            <a:pPr marL="285750" lvl="0" indent="-285750">
              <a:buFont typeface="Wingdings" pitchFamily="2" charset="2"/>
              <a:buChar char="Ø"/>
            </a:pPr>
            <a:r>
              <a:rPr lang="en-US" sz="2000" dirty="0" smtClean="0"/>
              <a:t>Aircraft commander (AC) may take certain actions when he has </a:t>
            </a:r>
            <a:r>
              <a:rPr lang="en-US" sz="2000" b="1" dirty="0" smtClean="0"/>
              <a:t>reasonable grounds to believe </a:t>
            </a:r>
            <a:r>
              <a:rPr lang="en-US" sz="2000" dirty="0" smtClean="0"/>
              <a:t>that a person has committed, or is about to commit, on board the aircraft:</a:t>
            </a:r>
          </a:p>
          <a:p>
            <a:pPr marL="828675" lvl="2" indent="-457200">
              <a:buClr>
                <a:schemeClr val="tx2"/>
              </a:buClr>
              <a:buFont typeface="Wingdings" pitchFamily="2" charset="2"/>
              <a:buChar char="Ø"/>
            </a:pPr>
            <a:r>
              <a:rPr lang="en-US" sz="2000" dirty="0" smtClean="0">
                <a:solidFill>
                  <a:schemeClr val="tx2"/>
                </a:solidFill>
              </a:rPr>
              <a:t>an “offence[] against penal law” or </a:t>
            </a:r>
          </a:p>
          <a:p>
            <a:pPr marL="828675" lvl="2" indent="-457200">
              <a:buClr>
                <a:schemeClr val="tx2"/>
              </a:buClr>
              <a:buFont typeface="Wingdings" pitchFamily="2" charset="2"/>
              <a:buChar char="Ø"/>
            </a:pPr>
            <a:r>
              <a:rPr lang="en-US" sz="2000" dirty="0" smtClean="0">
                <a:solidFill>
                  <a:schemeClr val="tx2"/>
                </a:solidFill>
              </a:rPr>
              <a:t>an act which "may or do[</a:t>
            </a:r>
            <a:r>
              <a:rPr lang="en-US" sz="2000" dirty="0" err="1" smtClean="0">
                <a:solidFill>
                  <a:schemeClr val="tx2"/>
                </a:solidFill>
              </a:rPr>
              <a:t>es</a:t>
            </a:r>
            <a:r>
              <a:rPr lang="en-US" sz="2000" dirty="0" smtClean="0">
                <a:solidFill>
                  <a:schemeClr val="tx2"/>
                </a:solidFill>
              </a:rPr>
              <a:t>] jeopardize the‘ safety of the aircraft or of persons or property therein” or</a:t>
            </a:r>
          </a:p>
          <a:p>
            <a:pPr marL="828675" lvl="2" indent="-457200">
              <a:buClr>
                <a:schemeClr val="tx2"/>
              </a:buClr>
              <a:buFont typeface="Wingdings" pitchFamily="2" charset="2"/>
              <a:buChar char="Ø"/>
            </a:pPr>
            <a:r>
              <a:rPr lang="en-US" sz="2000" dirty="0" smtClean="0">
                <a:solidFill>
                  <a:schemeClr val="tx2"/>
                </a:solidFill>
              </a:rPr>
              <a:t>“which jeopardize[s] good order and discipline on board.“  </a:t>
            </a:r>
          </a:p>
          <a:p>
            <a:pPr marL="285750" lvl="0" indent="-274320">
              <a:buFont typeface="Wingdings" pitchFamily="2" charset="2"/>
              <a:buChar char="Ø"/>
            </a:pPr>
            <a:r>
              <a:rPr lang="en-US" sz="2000" dirty="0" smtClean="0"/>
              <a:t> AC has broad discretion to act: </a:t>
            </a:r>
          </a:p>
          <a:p>
            <a:pPr marL="828675" lvl="2" indent="-457200">
              <a:buClr>
                <a:schemeClr val="tx2"/>
              </a:buClr>
              <a:buFont typeface="Wingdings" pitchFamily="2" charset="2"/>
              <a:buChar char="Ø"/>
            </a:pPr>
            <a:r>
              <a:rPr lang="en-US" sz="2000" dirty="0" smtClean="0">
                <a:solidFill>
                  <a:schemeClr val="tx2"/>
                </a:solidFill>
              </a:rPr>
              <a:t>Discretionary language – “may”</a:t>
            </a:r>
          </a:p>
          <a:p>
            <a:pPr marL="828675" lvl="2" indent="-457200">
              <a:buClr>
                <a:schemeClr val="tx2"/>
              </a:buClr>
              <a:buFont typeface="Wingdings" pitchFamily="2" charset="2"/>
              <a:buChar char="Ø"/>
            </a:pPr>
            <a:r>
              <a:rPr lang="en-US" sz="2000" dirty="0" smtClean="0">
                <a:solidFill>
                  <a:schemeClr val="tx2"/>
                </a:solidFill>
              </a:rPr>
              <a:t>AC may act if believes a passenger is “about to commit” one of the above offences</a:t>
            </a:r>
          </a:p>
          <a:p>
            <a:pPr marL="828675" lvl="2" indent="-457200">
              <a:buClr>
                <a:schemeClr val="tx2"/>
              </a:buClr>
              <a:buFont typeface="Wingdings" pitchFamily="2" charset="2"/>
              <a:buChar char="Ø"/>
            </a:pPr>
            <a:r>
              <a:rPr lang="en-US" sz="2000" dirty="0" smtClean="0">
                <a:solidFill>
                  <a:schemeClr val="tx2"/>
                </a:solidFill>
              </a:rPr>
              <a:t>Options on actions to take</a:t>
            </a:r>
          </a:p>
          <a:p>
            <a:pPr marL="828675" lvl="2" indent="-457200">
              <a:buClr>
                <a:schemeClr val="tx2"/>
              </a:buClr>
              <a:buFont typeface="Wingdings" pitchFamily="2" charset="2"/>
              <a:buChar char="Ø"/>
            </a:pPr>
            <a:r>
              <a:rPr lang="en-US" sz="2000" dirty="0" smtClean="0">
                <a:solidFill>
                  <a:schemeClr val="tx2"/>
                </a:solidFill>
              </a:rPr>
              <a:t>Broad immunity in “any proceeding”</a:t>
            </a:r>
          </a:p>
          <a:p>
            <a:pPr marL="561975" lvl="1" indent="-285750">
              <a:buFont typeface="Wingdings" pitchFamily="2" charset="2"/>
              <a:buChar char="Ø"/>
            </a:pPr>
            <a:endParaRPr lang="en-US" sz="2000" dirty="0" smtClean="0">
              <a:solidFill>
                <a:schemeClr val="tx2"/>
              </a:solidFill>
            </a:endParaRPr>
          </a:p>
          <a:p>
            <a:pPr marL="561975" lvl="1" indent="-285750">
              <a:buFont typeface="Wingdings" pitchFamily="2" charset="2"/>
              <a:buChar char="Ø"/>
            </a:pPr>
            <a:endParaRPr lang="en-US" sz="2000" dirty="0" smtClean="0">
              <a:solidFill>
                <a:schemeClr val="tx2"/>
              </a:solidFill>
            </a:endParaRPr>
          </a:p>
          <a:p>
            <a:pPr marL="561975" lvl="1" indent="-285750">
              <a:buFont typeface="Wingdings" pitchFamily="2" charset="2"/>
              <a:buChar char="Ø"/>
            </a:pPr>
            <a:endParaRPr lang="en-US" sz="2000" dirty="0" smtClean="0">
              <a:solidFill>
                <a:schemeClr val="tx2"/>
              </a:solidFill>
            </a:endParaRPr>
          </a:p>
          <a:p>
            <a:pPr marL="561975" lvl="1" indent="-285750">
              <a:buFont typeface="Wingdings" pitchFamily="2" charset="2"/>
              <a:buChar char="Ø"/>
            </a:pPr>
            <a:endParaRPr lang="en-US" sz="2000" dirty="0" smtClean="0">
              <a:solidFill>
                <a:schemeClr val="tx2"/>
              </a:solidFill>
            </a:endParaRPr>
          </a:p>
          <a:p>
            <a:pPr marL="561975" lvl="1" indent="-285750">
              <a:buFont typeface="Wingdings" pitchFamily="2" charset="2"/>
              <a:buChar char="Ø"/>
            </a:pPr>
            <a:endParaRPr lang="en-US" sz="2000" dirty="0" smtClean="0">
              <a:solidFill>
                <a:schemeClr val="tx2"/>
              </a:solidFill>
            </a:endParaRPr>
          </a:p>
          <a:p>
            <a:pPr marL="285750" lvl="0" indent="-285750">
              <a:buFont typeface="Wingdings" pitchFamily="2" charset="2"/>
              <a:buChar char="Ø"/>
            </a:pPr>
            <a:endParaRPr lang="en-US" sz="1400" dirty="0" smtClean="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5</a:t>
            </a:fld>
            <a:endParaRPr lang="en-US" dirty="0"/>
          </a:p>
        </p:txBody>
      </p:sp>
    </p:spTree>
    <p:extLst>
      <p:ext uri="{BB962C8B-B14F-4D97-AF65-F5344CB8AC3E}">
        <p14:creationId xmlns:p14="http://schemas.microsoft.com/office/powerpoint/2010/main" val="3282399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Articles – Powers of Aircraft Commander </a:t>
            </a:r>
            <a:endParaRPr lang="en-US" dirty="0"/>
          </a:p>
        </p:txBody>
      </p:sp>
      <p:sp>
        <p:nvSpPr>
          <p:cNvPr id="3" name="Content Placeholder 2"/>
          <p:cNvSpPr>
            <a:spLocks noGrp="1"/>
          </p:cNvSpPr>
          <p:nvPr>
            <p:ph idx="1"/>
          </p:nvPr>
        </p:nvSpPr>
        <p:spPr>
          <a:xfrm>
            <a:off x="391887" y="1267097"/>
            <a:ext cx="8477794" cy="4976949"/>
          </a:xfrm>
        </p:spPr>
        <p:txBody>
          <a:bodyPr/>
          <a:lstStyle/>
          <a:p>
            <a:pPr lvl="0" indent="-457200">
              <a:buNone/>
            </a:pPr>
            <a:r>
              <a:rPr lang="en-US" sz="1800" b="1" i="1" dirty="0" smtClean="0"/>
              <a:t>Article 6 </a:t>
            </a:r>
            <a:endParaRPr lang="en-US" sz="1800" dirty="0" smtClean="0"/>
          </a:p>
          <a:p>
            <a:pPr marL="347472" lvl="0" indent="-347472">
              <a:buFont typeface="Wingdings" pitchFamily="2" charset="2"/>
              <a:buChar char="Ø"/>
            </a:pPr>
            <a:r>
              <a:rPr lang="en-US" sz="1800" dirty="0" smtClean="0"/>
              <a:t>AC </a:t>
            </a:r>
            <a:r>
              <a:rPr lang="en-US" sz="1800" b="1" dirty="0" smtClean="0"/>
              <a:t>may restrain </a:t>
            </a:r>
            <a:r>
              <a:rPr lang="en-US" sz="1800" dirty="0" smtClean="0"/>
              <a:t>a passenger in order to protect the safety of the aircraft or persons or property therein; or to maintain good order and disciple or to deliver the person to competent authorities.</a:t>
            </a:r>
          </a:p>
          <a:p>
            <a:pPr marL="347472" lvl="0" indent="-347472">
              <a:buFont typeface="Wingdings" pitchFamily="2" charset="2"/>
              <a:buChar char="Ø"/>
            </a:pPr>
            <a:r>
              <a:rPr lang="en-US" sz="1800" dirty="0" smtClean="0"/>
              <a:t>AC may require or authorize assistance of crew members or other passengers. Crew members or passengers may also take reasonable preventive measures without such authorization when he/she has reasonable grounds to believe that action is immediately necessary for safety of the aircraft.</a:t>
            </a:r>
          </a:p>
          <a:p>
            <a:pPr marL="285750" lvl="0" indent="-285750">
              <a:buNone/>
            </a:pPr>
            <a:r>
              <a:rPr lang="en-US" sz="1800" b="1" i="1" dirty="0" smtClean="0"/>
              <a:t>Article 8 </a:t>
            </a:r>
          </a:p>
          <a:p>
            <a:pPr marL="342900" lvl="0" indent="-342900">
              <a:buFont typeface="Wingdings" pitchFamily="2" charset="2"/>
              <a:buChar char="Ø"/>
            </a:pPr>
            <a:r>
              <a:rPr lang="en-US" sz="1800" dirty="0" smtClean="0"/>
              <a:t>AC </a:t>
            </a:r>
            <a:r>
              <a:rPr lang="en-US" sz="1800" b="1" dirty="0" smtClean="0"/>
              <a:t>may disembark </a:t>
            </a:r>
            <a:r>
              <a:rPr lang="en-US" sz="1800" dirty="0" smtClean="0"/>
              <a:t>in the territory of any State in which the aircraft lands any person who he has reasonable grounds to believe has committed, or is about to commit, on board the aircraft the above-mentioned acts.</a:t>
            </a:r>
          </a:p>
          <a:p>
            <a:pPr marL="342900" lvl="0" indent="-342900">
              <a:buFont typeface="Wingdings" pitchFamily="2" charset="2"/>
              <a:buChar char="Ø"/>
            </a:pPr>
            <a:r>
              <a:rPr lang="en-US" sz="1800" dirty="0" smtClean="0"/>
              <a:t>AC shall report to the authorities of the State in which he disembarks any person pursuant to this Article, the fact of, and the reasons for, such disembarkation.</a:t>
            </a:r>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6</a:t>
            </a:fld>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Articles – Powers of Aircraft Commander </a:t>
            </a:r>
            <a:endParaRPr lang="en-US" dirty="0"/>
          </a:p>
        </p:txBody>
      </p:sp>
      <p:sp>
        <p:nvSpPr>
          <p:cNvPr id="3" name="Content Placeholder 2"/>
          <p:cNvSpPr>
            <a:spLocks noGrp="1"/>
          </p:cNvSpPr>
          <p:nvPr>
            <p:ph idx="1"/>
          </p:nvPr>
        </p:nvSpPr>
        <p:spPr>
          <a:xfrm>
            <a:off x="574766" y="1384663"/>
            <a:ext cx="8360229" cy="4820194"/>
          </a:xfrm>
        </p:spPr>
        <p:txBody>
          <a:bodyPr/>
          <a:lstStyle/>
          <a:p>
            <a:pPr marL="285750" lvl="0" indent="-285750">
              <a:buNone/>
            </a:pPr>
            <a:r>
              <a:rPr lang="en-US" sz="1800" b="1" i="1" dirty="0" smtClean="0"/>
              <a:t>Article 9</a:t>
            </a:r>
          </a:p>
          <a:p>
            <a:pPr marL="342900" lvl="0" indent="-342900">
              <a:buFont typeface="Wingdings" pitchFamily="2" charset="2"/>
              <a:buChar char="Ø"/>
            </a:pPr>
            <a:r>
              <a:rPr lang="en-US" sz="1800" dirty="0" smtClean="0"/>
              <a:t>AC </a:t>
            </a:r>
            <a:r>
              <a:rPr lang="en-US" sz="1800" b="1" dirty="0" smtClean="0"/>
              <a:t>may deliver </a:t>
            </a:r>
            <a:r>
              <a:rPr lang="en-US" sz="1800" dirty="0" smtClean="0"/>
              <a:t>to the competent authorities of any Contracting State in the territory of which the aircraft lands any person who he has reasonable grounds to believe has committed on board the aircraft an act which, in his opinion, is a serious offence according to the penal law of the State of registration of the aircraft.</a:t>
            </a:r>
          </a:p>
          <a:p>
            <a:pPr marL="342900" lvl="0" indent="-342900">
              <a:buFont typeface="Wingdings" pitchFamily="2" charset="2"/>
              <a:buChar char="Ø"/>
            </a:pPr>
            <a:r>
              <a:rPr lang="en-US" sz="1800" dirty="0" smtClean="0"/>
              <a:t>AC shall as soon practical notify the authorities of his intention to deliver such person, and shall furnish the authorities to whom any suspected offender is delivered with evidence and information lawfully in his possession.</a:t>
            </a:r>
          </a:p>
          <a:p>
            <a:pPr marL="285750" indent="-285750">
              <a:buNone/>
            </a:pPr>
            <a:r>
              <a:rPr lang="en-US" sz="1800" b="1" i="1" dirty="0" smtClean="0"/>
              <a:t>Article 10</a:t>
            </a:r>
          </a:p>
          <a:p>
            <a:pPr marL="285750" indent="-285750">
              <a:buFont typeface="Wingdings" pitchFamily="2" charset="2"/>
              <a:buChar char="Ø"/>
            </a:pPr>
            <a:r>
              <a:rPr lang="en-US" sz="1800" dirty="0" smtClean="0">
                <a:solidFill>
                  <a:schemeClr val="accent1"/>
                </a:solidFill>
              </a:rPr>
              <a:t>For actions taken in accordance with this Convention, </a:t>
            </a:r>
            <a:r>
              <a:rPr lang="en-US" sz="1800" b="1" dirty="0" smtClean="0">
                <a:solidFill>
                  <a:schemeClr val="accent1"/>
                </a:solidFill>
              </a:rPr>
              <a:t>neither the aircraft commander, any member of the crew, any passenger, the owner or operator of the aircraft, nor the person on whose behalf the flight was performed shall be held responsible in any proceeding </a:t>
            </a:r>
            <a:r>
              <a:rPr lang="en-US" sz="1800" dirty="0" smtClean="0">
                <a:solidFill>
                  <a:schemeClr val="accent1"/>
                </a:solidFill>
              </a:rPr>
              <a:t>on account of the treatment undergone by the person against whom the actions were taken.</a:t>
            </a:r>
          </a:p>
          <a:p>
            <a:pPr marL="342900" lvl="0" indent="-342900">
              <a:buFont typeface="Wingdings" pitchFamily="2" charset="2"/>
              <a:buChar char="Ø"/>
            </a:pPr>
            <a:endParaRPr lang="en-US" dirty="0" smtClean="0"/>
          </a:p>
          <a:p>
            <a:pPr marL="342900" lvl="0" indent="-342900">
              <a:buFont typeface="Wingdings" pitchFamily="2" charset="2"/>
              <a:buChar char="Ø"/>
            </a:pPr>
            <a:endParaRPr lang="en-US" dirty="0" smtClean="0"/>
          </a:p>
          <a:p>
            <a:pPr marL="285750" lvl="0" indent="-285750">
              <a:buNone/>
            </a:pPr>
            <a:r>
              <a:rPr lang="en-US" dirty="0" smtClean="0"/>
              <a:t>.  </a:t>
            </a:r>
          </a:p>
          <a:p>
            <a:pPr marL="342900" lvl="0" indent="-342900">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7</a:t>
            </a:fld>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Tokyo Convention Cases:  </a:t>
            </a:r>
            <a:r>
              <a:rPr lang="en-US" i="1" dirty="0" err="1" smtClean="0"/>
              <a:t>Zikry</a:t>
            </a:r>
            <a:r>
              <a:rPr lang="en-US" i="1" dirty="0" smtClean="0"/>
              <a:t> v. Air Canada</a:t>
            </a:r>
            <a:endParaRPr lang="en-US" dirty="0"/>
          </a:p>
        </p:txBody>
      </p:sp>
      <p:sp>
        <p:nvSpPr>
          <p:cNvPr id="3" name="Content Placeholder 2"/>
          <p:cNvSpPr>
            <a:spLocks noGrp="1"/>
          </p:cNvSpPr>
          <p:nvPr>
            <p:ph idx="1"/>
          </p:nvPr>
        </p:nvSpPr>
        <p:spPr>
          <a:xfrm>
            <a:off x="744583" y="1214846"/>
            <a:ext cx="8309266" cy="4979893"/>
          </a:xfrm>
        </p:spPr>
        <p:txBody>
          <a:bodyPr/>
          <a:lstStyle/>
          <a:p>
            <a:pPr>
              <a:buNone/>
            </a:pPr>
            <a:r>
              <a:rPr lang="en-US" sz="1900" b="1" i="1" dirty="0" err="1" smtClean="0"/>
              <a:t>Zikry</a:t>
            </a:r>
            <a:r>
              <a:rPr lang="en-US" sz="1900" b="1" i="1" dirty="0" smtClean="0"/>
              <a:t> v. Air Canada, </a:t>
            </a:r>
            <a:r>
              <a:rPr lang="en-US" sz="1900" b="1" dirty="0" smtClean="0"/>
              <a:t>C.F. 1716/05 (Haifa Magistrate Ct. Nov. 9. 2006)</a:t>
            </a:r>
            <a:endParaRPr lang="en-US" sz="1900" b="1" i="1" dirty="0" smtClean="0"/>
          </a:p>
          <a:p>
            <a:pPr marL="285750" indent="-285750">
              <a:buFont typeface="Wingdings" panose="05000000000000000000" pitchFamily="2" charset="2"/>
              <a:buChar char="Ø"/>
            </a:pPr>
            <a:r>
              <a:rPr lang="en-US" sz="1900" dirty="0" smtClean="0"/>
              <a:t>Israeli </a:t>
            </a:r>
            <a:r>
              <a:rPr lang="en-US" sz="1900" dirty="0"/>
              <a:t>court determined carrier entitled to </a:t>
            </a:r>
            <a:r>
              <a:rPr lang="en-US" sz="1900" dirty="0" smtClean="0"/>
              <a:t>immunity</a:t>
            </a:r>
            <a:endParaRPr lang="en-US" sz="1900" dirty="0"/>
          </a:p>
          <a:p>
            <a:pPr marL="285750" indent="-285750">
              <a:buFont typeface="Wingdings" panose="05000000000000000000" pitchFamily="2" charset="2"/>
              <a:buChar char="Ø"/>
            </a:pPr>
            <a:r>
              <a:rPr lang="en-US" sz="1900" dirty="0" smtClean="0"/>
              <a:t>During flight from Israel to Canada, passengers </a:t>
            </a:r>
            <a:r>
              <a:rPr lang="en-US" sz="1900" dirty="0"/>
              <a:t>informed flight attendant that plaintiff was smoking in </a:t>
            </a:r>
            <a:r>
              <a:rPr lang="en-US" sz="1900" dirty="0" smtClean="0"/>
              <a:t>lavatory</a:t>
            </a:r>
            <a:endParaRPr lang="en-US" sz="1900" dirty="0"/>
          </a:p>
          <a:p>
            <a:pPr marL="828675" lvl="2" indent="-285750">
              <a:buFont typeface="Wingdings" panose="05000000000000000000" pitchFamily="2" charset="2"/>
              <a:buChar char="Ø"/>
            </a:pPr>
            <a:r>
              <a:rPr lang="en-US" sz="1900" dirty="0">
                <a:solidFill>
                  <a:srgbClr val="002776"/>
                </a:solidFill>
              </a:rPr>
              <a:t>Lavatory smelled of </a:t>
            </a:r>
            <a:r>
              <a:rPr lang="en-US" sz="1900" dirty="0" smtClean="0">
                <a:solidFill>
                  <a:srgbClr val="002776"/>
                </a:solidFill>
              </a:rPr>
              <a:t>smoke</a:t>
            </a:r>
            <a:endParaRPr lang="en-US" sz="1900" dirty="0">
              <a:solidFill>
                <a:srgbClr val="002776"/>
              </a:solidFill>
            </a:endParaRPr>
          </a:p>
          <a:p>
            <a:pPr marL="828675" lvl="2" indent="-285750">
              <a:buFont typeface="Wingdings" panose="05000000000000000000" pitchFamily="2" charset="2"/>
              <a:buChar char="Ø"/>
            </a:pPr>
            <a:r>
              <a:rPr lang="en-US" sz="1900" dirty="0">
                <a:solidFill>
                  <a:srgbClr val="002776"/>
                </a:solidFill>
              </a:rPr>
              <a:t>Plaintiff boasted about deactivating smoke </a:t>
            </a:r>
            <a:r>
              <a:rPr lang="en-US" sz="1900" dirty="0" smtClean="0">
                <a:solidFill>
                  <a:srgbClr val="002776"/>
                </a:solidFill>
              </a:rPr>
              <a:t>detector</a:t>
            </a:r>
            <a:endParaRPr lang="en-US" sz="1900" dirty="0">
              <a:solidFill>
                <a:srgbClr val="002776"/>
              </a:solidFill>
            </a:endParaRPr>
          </a:p>
          <a:p>
            <a:pPr marL="828675" lvl="2" indent="-285750">
              <a:buFont typeface="Wingdings" panose="05000000000000000000" pitchFamily="2" charset="2"/>
              <a:buChar char="Ø"/>
            </a:pPr>
            <a:r>
              <a:rPr lang="en-US" sz="1900" dirty="0">
                <a:solidFill>
                  <a:srgbClr val="002776"/>
                </a:solidFill>
              </a:rPr>
              <a:t>Flight attendant found cigarette butt in lavatory that matched brand in plaintiff's overhead </a:t>
            </a:r>
            <a:r>
              <a:rPr lang="en-US" sz="1900" dirty="0" smtClean="0">
                <a:solidFill>
                  <a:srgbClr val="002776"/>
                </a:solidFill>
              </a:rPr>
              <a:t>bag</a:t>
            </a:r>
            <a:endParaRPr lang="en-US" sz="1900" dirty="0">
              <a:solidFill>
                <a:srgbClr val="002776"/>
              </a:solidFill>
            </a:endParaRPr>
          </a:p>
          <a:p>
            <a:pPr marL="285750" indent="-285750">
              <a:buFont typeface="Wingdings" panose="05000000000000000000" pitchFamily="2" charset="2"/>
              <a:buChar char="Ø"/>
            </a:pPr>
            <a:r>
              <a:rPr lang="en-US" sz="1900" dirty="0"/>
              <a:t>Plaintiff filed action seeking damages for defamation and mental anguish after carrier refused carriage </a:t>
            </a:r>
            <a:r>
              <a:rPr lang="en-US" sz="1900" dirty="0" smtClean="0"/>
              <a:t>a subsequent leg of the flight</a:t>
            </a:r>
            <a:endParaRPr lang="en-US" sz="1900" dirty="0"/>
          </a:p>
          <a:p>
            <a:pPr marL="285750" indent="-285750">
              <a:buFont typeface="Wingdings" panose="05000000000000000000" pitchFamily="2" charset="2"/>
              <a:buChar char="Ø"/>
            </a:pPr>
            <a:r>
              <a:rPr lang="en-US" sz="1900" b="1" i="1" dirty="0"/>
              <a:t>Court:  </a:t>
            </a:r>
            <a:r>
              <a:rPr lang="en-US" sz="1900" dirty="0" smtClean="0"/>
              <a:t>Carrier </a:t>
            </a:r>
            <a:r>
              <a:rPr lang="en-US" sz="1900" dirty="0"/>
              <a:t>entitled to immunity because only had to prove that those acting on its behalf had reasonable grounds to believe </a:t>
            </a:r>
            <a:r>
              <a:rPr lang="en-US" sz="1900" dirty="0" smtClean="0"/>
              <a:t>there </a:t>
            </a:r>
            <a:r>
              <a:rPr lang="en-US" sz="1900" dirty="0"/>
              <a:t>was a danger to flight safety or that an act had been </a:t>
            </a:r>
            <a:r>
              <a:rPr lang="en-US" sz="1900" dirty="0" smtClean="0"/>
              <a:t>committed</a:t>
            </a:r>
            <a:endParaRPr lang="en-US" sz="1900" dirty="0"/>
          </a:p>
          <a:p>
            <a:pPr marL="285750" indent="-285750">
              <a:buFont typeface="Wingdings" panose="05000000000000000000" pitchFamily="2" charset="2"/>
              <a:buChar char="Ø"/>
            </a:pPr>
            <a:r>
              <a:rPr lang="en-US" sz="1900" dirty="0"/>
              <a:t>Importantly, immunity even if </a:t>
            </a:r>
            <a:r>
              <a:rPr lang="en-US" sz="1900" i="1" dirty="0"/>
              <a:t>post </a:t>
            </a:r>
            <a:r>
              <a:rPr lang="en-US" sz="1900" i="1" dirty="0" smtClean="0"/>
              <a:t>factum </a:t>
            </a:r>
            <a:r>
              <a:rPr lang="en-US" sz="1900" dirty="0"/>
              <a:t>it was a false </a:t>
            </a:r>
            <a:r>
              <a:rPr lang="en-US" sz="1900" dirty="0" smtClean="0"/>
              <a:t>apprehension</a:t>
            </a:r>
            <a:endParaRPr lang="en-US" sz="19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8</a:t>
            </a:fld>
            <a:endParaRPr lang="en-US" dirty="0"/>
          </a:p>
        </p:txBody>
      </p:sp>
    </p:spTree>
    <p:extLst>
      <p:ext uri="{BB962C8B-B14F-4D97-AF65-F5344CB8AC3E}">
        <p14:creationId xmlns:p14="http://schemas.microsoft.com/office/powerpoint/2010/main" val="27603788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Tokyo Convention Cases:  </a:t>
            </a:r>
            <a:r>
              <a:rPr lang="en-US" i="1" dirty="0" err="1" smtClean="0"/>
              <a:t>Eid</a:t>
            </a:r>
            <a:r>
              <a:rPr lang="en-US" i="1" dirty="0" smtClean="0"/>
              <a:t> v. Alaska Airlines, Inc.</a:t>
            </a:r>
            <a:endParaRPr lang="en-US" dirty="0"/>
          </a:p>
        </p:txBody>
      </p:sp>
      <p:sp>
        <p:nvSpPr>
          <p:cNvPr id="3" name="Content Placeholder 2"/>
          <p:cNvSpPr>
            <a:spLocks noGrp="1"/>
          </p:cNvSpPr>
          <p:nvPr>
            <p:ph idx="1"/>
          </p:nvPr>
        </p:nvSpPr>
        <p:spPr>
          <a:xfrm>
            <a:off x="824763" y="1163638"/>
            <a:ext cx="8226425" cy="4966706"/>
          </a:xfrm>
        </p:spPr>
        <p:txBody>
          <a:bodyPr/>
          <a:lstStyle/>
          <a:p>
            <a:pPr>
              <a:buNone/>
            </a:pPr>
            <a:r>
              <a:rPr lang="en-US" sz="2200" b="1" i="1" dirty="0" err="1" smtClean="0"/>
              <a:t>Eid</a:t>
            </a:r>
            <a:r>
              <a:rPr lang="en-US" sz="2200" b="1" i="1" dirty="0" smtClean="0"/>
              <a:t> v. Alaska Airlines</a:t>
            </a:r>
            <a:r>
              <a:rPr lang="en-US" sz="2200" b="1" dirty="0" smtClean="0"/>
              <a:t>, Inc., 621 F.3d 858 (9th Cir. 2010),                        </a:t>
            </a:r>
            <a:r>
              <a:rPr lang="en-US" sz="2200" b="1" i="1" dirty="0" smtClean="0"/>
              <a:t>cert. denied</a:t>
            </a:r>
            <a:r>
              <a:rPr lang="en-US" sz="2200" b="1" dirty="0" smtClean="0"/>
              <a:t>, 131 S. Ct. 2874 (2011)</a:t>
            </a:r>
          </a:p>
          <a:p>
            <a:pPr marL="342900" indent="-342900">
              <a:buFont typeface="Wingdings" panose="05000000000000000000" pitchFamily="2" charset="2"/>
              <a:buChar char="Ø"/>
            </a:pPr>
            <a:r>
              <a:rPr lang="en-US" sz="2200" dirty="0" smtClean="0"/>
              <a:t>9 passengers traveling first class from Vancouver to Las Vegas</a:t>
            </a:r>
          </a:p>
          <a:p>
            <a:pPr marL="342900" indent="-342900">
              <a:buFont typeface="Wingdings" panose="05000000000000000000" pitchFamily="2" charset="2"/>
              <a:buChar char="Ø"/>
            </a:pPr>
            <a:r>
              <a:rPr lang="en-US" sz="2200" dirty="0" smtClean="0"/>
              <a:t>Flight attendant advised Captain that as a result of disturbance, “I have lost control of the first class cabin.”</a:t>
            </a:r>
          </a:p>
          <a:p>
            <a:pPr marL="342900" indent="-342900">
              <a:buFont typeface="Wingdings" panose="05000000000000000000" pitchFamily="2" charset="2"/>
              <a:buChar char="Ø"/>
            </a:pPr>
            <a:r>
              <a:rPr lang="en-US" sz="2200" dirty="0" smtClean="0"/>
              <a:t>Captain diverted aircraft to Reno</a:t>
            </a:r>
          </a:p>
          <a:p>
            <a:pPr marL="342900" indent="-342900">
              <a:buFont typeface="Wingdings" panose="05000000000000000000" pitchFamily="2" charset="2"/>
              <a:buChar char="Ø"/>
            </a:pPr>
            <a:r>
              <a:rPr lang="en-US" sz="2200" dirty="0" smtClean="0"/>
              <a:t>Local authorities interviewed and cleared passengers to continue on to Las Vegas</a:t>
            </a:r>
          </a:p>
          <a:p>
            <a:pPr marL="342900" indent="-342900">
              <a:buFont typeface="Wingdings" panose="05000000000000000000" pitchFamily="2" charset="2"/>
              <a:buChar char="Ø"/>
            </a:pPr>
            <a:r>
              <a:rPr lang="en-US" sz="2200" dirty="0"/>
              <a:t>C</a:t>
            </a:r>
            <a:r>
              <a:rPr lang="en-US" sz="2200" dirty="0" smtClean="0"/>
              <a:t>arrier declined to transport passengers to Las Vegas</a:t>
            </a:r>
          </a:p>
          <a:p>
            <a:pPr marL="342900" indent="-342900">
              <a:buFont typeface="Wingdings" panose="05000000000000000000" pitchFamily="2" charset="2"/>
              <a:buChar char="Ø"/>
            </a:pPr>
            <a:r>
              <a:rPr lang="en-US" sz="2200" dirty="0" smtClean="0"/>
              <a:t>Trial court granted summary judgment in favor of airline on basis of Article 10 immunity; appeal followed</a:t>
            </a:r>
            <a:endParaRPr lang="en-US" sz="2200" dirty="0"/>
          </a:p>
        </p:txBody>
      </p:sp>
      <p:sp>
        <p:nvSpPr>
          <p:cNvPr id="4" name="Slide Number Placeholder 3"/>
          <p:cNvSpPr>
            <a:spLocks noGrp="1"/>
          </p:cNvSpPr>
          <p:nvPr>
            <p:ph type="sldNum" sz="quarter" idx="10"/>
          </p:nvPr>
        </p:nvSpPr>
        <p:spPr/>
        <p:txBody>
          <a:bodyPr/>
          <a:lstStyle/>
          <a:p>
            <a:pPr>
              <a:defRPr/>
            </a:pPr>
            <a:fld id="{E87886A0-F508-4CC9-8E81-C6FDB47A0582}" type="slidenum">
              <a:rPr lang="en-US" smtClean="0"/>
              <a:pPr>
                <a:defRPr/>
              </a:pPr>
              <a:t>9</a:t>
            </a:fld>
            <a:endParaRPr lang="en-US" dirty="0"/>
          </a:p>
        </p:txBody>
      </p:sp>
    </p:spTree>
    <p:extLst>
      <p:ext uri="{BB962C8B-B14F-4D97-AF65-F5344CB8AC3E}">
        <p14:creationId xmlns:p14="http://schemas.microsoft.com/office/powerpoint/2010/main" val="124211790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5B5Aztl9EOVhcadrzl8q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UR8dkWZkEegDtaiSJgfG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5B5Aztl9EOVhcadrzl8q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5B5Aztl9EOVhcadrzl8qA"/>
</p:tagLst>
</file>

<file path=ppt/theme/theme1.xml><?xml version="1.0" encoding="utf-8"?>
<a:theme xmlns:a="http://schemas.openxmlformats.org/drawingml/2006/main" name="H&amp;K_template">
  <a:themeElements>
    <a:clrScheme name="Custom 1">
      <a:dk1>
        <a:sysClr val="windowText" lastClr="000000"/>
      </a:dk1>
      <a:lt1>
        <a:sysClr val="window" lastClr="FFFFFF"/>
      </a:lt1>
      <a:dk2>
        <a:srgbClr val="17406D"/>
      </a:dk2>
      <a:lt2>
        <a:srgbClr val="DBEFF9"/>
      </a:lt2>
      <a:accent1>
        <a:srgbClr val="00277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amp;K">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0" tIns="45720" rIns="0" bIns="45720" rtlCol="0" anchor="t">
        <a:norm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2800" b="1" i="0" u="none" strike="noStrike" kern="1200" cap="none" spc="0" normalizeH="0" baseline="0" noProof="0" dirty="0" smtClean="0">
            <a:ln>
              <a:noFill/>
            </a:ln>
            <a:solidFill>
              <a:srgbClr val="002776"/>
            </a:solidFill>
            <a:effectLst/>
            <a:uLnTx/>
            <a:uFillTx/>
            <a:latin typeface="+mj-lt"/>
            <a:ea typeface="+mj-ea"/>
            <a:cs typeface="+mj-cs"/>
          </a:defRPr>
        </a:defPPr>
      </a:lstStyle>
    </a:txDef>
  </a:objectDefaults>
  <a:extraClrSchemeLst/>
  <a:extLst>
    <a:ext uri="{05A4C25C-085E-4340-85A3-A5531E510DB2}">
      <thm15:themeFamily xmlns:thm15="http://schemas.microsoft.com/office/thememl/2012/main" name="H&amp;K_template" id="{27189D2F-627B-473E-AA87-25497E1682DA}" vid="{9499D4AD-619D-4D17-8B8F-577CE04A56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H&amp;K_Template</Template>
  <TotalTime>0</TotalTime>
  <Words>1684</Words>
  <Application>Microsoft Office PowerPoint</Application>
  <PresentationFormat>On-screen Show (4:3)</PresentationFormat>
  <Paragraphs>158</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Narrow</vt:lpstr>
      <vt:lpstr>Calibri</vt:lpstr>
      <vt:lpstr>Times New Roman</vt:lpstr>
      <vt:lpstr>Vrinda</vt:lpstr>
      <vt:lpstr>Wingdings</vt:lpstr>
      <vt:lpstr>H&amp;K_template</vt:lpstr>
      <vt:lpstr>think-cell Slide</vt:lpstr>
      <vt:lpstr>Unruly Passengers and Liability for Acts of Unlawful Interference</vt:lpstr>
      <vt:lpstr> Unruly Passenger Incidents – Upward Trend</vt:lpstr>
      <vt:lpstr>Convention on Offenses and Certain Other Acts Committed on Board Aircraft, Signed at Tokyo on 14 September 1963 (“Tokyo Convention”)</vt:lpstr>
      <vt:lpstr>Tokyo Convention – Primary Purpose and Goals  </vt:lpstr>
      <vt:lpstr> Relevant Articles – Powers of Aircraft Commander </vt:lpstr>
      <vt:lpstr>Relevant Articles – Powers of Aircraft Commander </vt:lpstr>
      <vt:lpstr>Relevant Articles – Powers of Aircraft Commander </vt:lpstr>
      <vt:lpstr>Tokyo Convention Cases:  Zikry v. Air Canada</vt:lpstr>
      <vt:lpstr>Tokyo Convention Cases:  Eid v. Alaska Airlines, Inc.</vt:lpstr>
      <vt:lpstr>Tokyo Convention Cases:  Eid v. Alaska Airlines, Inc.</vt:lpstr>
      <vt:lpstr>Tokyo Convention Cases:  Eid v. Alaska Airlines, Inc.</vt:lpstr>
      <vt:lpstr>U.S. Statutes – Domestic Flights</vt:lpstr>
      <vt:lpstr>U.S. Case Law Analyzing 49 U.S.C. § 44902(b)</vt:lpstr>
      <vt:lpstr>Montreal Protocol 14 – Amends Tokyo Convention</vt:lpstr>
      <vt:lpstr>Aviation and Transportation Security Act (“ATSA”) </vt:lpstr>
      <vt:lpstr>US Cases Finding ATSA Immunity</vt:lpstr>
    </vt:vector>
  </TitlesOfParts>
  <Company>Holland &amp; Knight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Notarangelo, Amanda K (BOS - X72197)</dc:creator>
  <cp:lastModifiedBy>Kuan-Wei Chen</cp:lastModifiedBy>
  <cp:revision>190</cp:revision>
  <cp:lastPrinted>2015-04-16T01:44:26Z</cp:lastPrinted>
  <dcterms:created xsi:type="dcterms:W3CDTF">2015-01-13T15:01:12Z</dcterms:created>
  <dcterms:modified xsi:type="dcterms:W3CDTF">2015-04-17T21:09:21Z</dcterms:modified>
</cp:coreProperties>
</file>